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94" r:id="rId2"/>
    <p:sldId id="304" r:id="rId3"/>
    <p:sldId id="309" r:id="rId4"/>
    <p:sldId id="297" r:id="rId5"/>
    <p:sldId id="298" r:id="rId6"/>
    <p:sldId id="299" r:id="rId7"/>
    <p:sldId id="307" r:id="rId8"/>
    <p:sldId id="311" r:id="rId9"/>
    <p:sldId id="306" r:id="rId10"/>
    <p:sldId id="308" r:id="rId11"/>
    <p:sldId id="301" r:id="rId12"/>
    <p:sldId id="310" r:id="rId13"/>
    <p:sldId id="305" r:id="rId14"/>
    <p:sldId id="300" r:id="rId15"/>
    <p:sldId id="303" r:id="rId16"/>
    <p:sldId id="295" r:id="rId17"/>
  </p:sldIdLst>
  <p:sldSz cx="9144000" cy="6858000" type="screen4x3"/>
  <p:notesSz cx="7315200" cy="96012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E1CD7-74FB-476D-ABF9-8567E8891686}" v="53" dt="2023-05-10T19:04:01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3741"/>
  </p:normalViewPr>
  <p:slideViewPr>
    <p:cSldViewPr>
      <p:cViewPr varScale="1">
        <p:scale>
          <a:sx n="83" d="100"/>
          <a:sy n="83" d="100"/>
        </p:scale>
        <p:origin x="170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io Ariel Guerrero Moral" userId="82482f2c-2662-4bc3-b06e-2fa762521b9f" providerId="ADAL" clId="{E31E1CD7-74FB-476D-ABF9-8567E8891686}"/>
    <pc:docChg chg="undo custSel addSld delSld modSld sldOrd">
      <pc:chgData name="Gregorio Ariel Guerrero Moral" userId="82482f2c-2662-4bc3-b06e-2fa762521b9f" providerId="ADAL" clId="{E31E1CD7-74FB-476D-ABF9-8567E8891686}" dt="2023-05-11T21:02:07.944" v="4935" actId="20577"/>
      <pc:docMkLst>
        <pc:docMk/>
      </pc:docMkLst>
      <pc:sldChg chg="addSp delSp modSp mod">
        <pc:chgData name="Gregorio Ariel Guerrero Moral" userId="82482f2c-2662-4bc3-b06e-2fa762521b9f" providerId="ADAL" clId="{E31E1CD7-74FB-476D-ABF9-8567E8891686}" dt="2023-05-11T21:00:21.758" v="4930" actId="1076"/>
        <pc:sldMkLst>
          <pc:docMk/>
          <pc:sldMk cId="4204507804" sldId="294"/>
        </pc:sldMkLst>
        <pc:spChg chg="mod">
          <ac:chgData name="Gregorio Ariel Guerrero Moral" userId="82482f2c-2662-4bc3-b06e-2fa762521b9f" providerId="ADAL" clId="{E31E1CD7-74FB-476D-ABF9-8567E8891686}" dt="2023-05-10T20:11:54.484" v="2764" actId="20577"/>
          <ac:spMkLst>
            <pc:docMk/>
            <pc:sldMk cId="4204507804" sldId="294"/>
            <ac:spMk id="2" creationId="{00000000-0000-0000-0000-000000000000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3" creationId="{888D20CA-D35B-CE8D-B096-464C88D6A6AA}"/>
          </ac:spMkLst>
        </pc:spChg>
        <pc:spChg chg="add mod">
          <ac:chgData name="Gregorio Ariel Guerrero Moral" userId="82482f2c-2662-4bc3-b06e-2fa762521b9f" providerId="ADAL" clId="{E31E1CD7-74FB-476D-ABF9-8567E8891686}" dt="2023-05-11T21:00:21.758" v="4930" actId="1076"/>
          <ac:spMkLst>
            <pc:docMk/>
            <pc:sldMk cId="4204507804" sldId="294"/>
            <ac:spMk id="5" creationId="{98F1716A-B1EF-6442-92FD-9848BE0B5064}"/>
          </ac:spMkLst>
        </pc:spChg>
        <pc:spChg chg="del mod">
          <ac:chgData name="Gregorio Ariel Guerrero Moral" userId="82482f2c-2662-4bc3-b06e-2fa762521b9f" providerId="ADAL" clId="{E31E1CD7-74FB-476D-ABF9-8567E8891686}" dt="2023-05-11T18:33:21.524" v="3920" actId="478"/>
          <ac:spMkLst>
            <pc:docMk/>
            <pc:sldMk cId="4204507804" sldId="294"/>
            <ac:spMk id="5" creationId="{BB6AB3B2-2539-4D5E-0A9B-F74B76B9034B}"/>
          </ac:spMkLst>
        </pc:spChg>
        <pc:spChg chg="mod">
          <ac:chgData name="Gregorio Ariel Guerrero Moral" userId="82482f2c-2662-4bc3-b06e-2fa762521b9f" providerId="ADAL" clId="{E31E1CD7-74FB-476D-ABF9-8567E8891686}" dt="2023-05-11T20:59:25.551" v="4917" actId="1076"/>
          <ac:spMkLst>
            <pc:docMk/>
            <pc:sldMk cId="4204507804" sldId="294"/>
            <ac:spMk id="6" creationId="{4B5AC01B-F4F8-89E4-E7E1-0EBE95F6E26F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7" creationId="{BB614F88-02DC-0061-07F8-86E1DD1E77FC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8" creationId="{43779D08-5BAA-C447-305A-77606E88D2EA}"/>
          </ac:spMkLst>
        </pc:spChg>
        <pc:spChg chg="mod">
          <ac:chgData name="Gregorio Ariel Guerrero Moral" userId="82482f2c-2662-4bc3-b06e-2fa762521b9f" providerId="ADAL" clId="{E31E1CD7-74FB-476D-ABF9-8567E8891686}" dt="2023-05-11T18:36:17.890" v="4065" actId="20577"/>
          <ac:spMkLst>
            <pc:docMk/>
            <pc:sldMk cId="4204507804" sldId="294"/>
            <ac:spMk id="13" creationId="{5B277D83-42EE-D549-A2F7-7CCB3CD944D1}"/>
          </ac:spMkLst>
        </pc:spChg>
        <pc:picChg chg="mod">
          <ac:chgData name="Gregorio Ariel Guerrero Moral" userId="82482f2c-2662-4bc3-b06e-2fa762521b9f" providerId="ADAL" clId="{E31E1CD7-74FB-476D-ABF9-8567E8891686}" dt="2023-05-11T20:59:28.672" v="4918" actId="1076"/>
          <ac:picMkLst>
            <pc:docMk/>
            <pc:sldMk cId="4204507804" sldId="294"/>
            <ac:picMk id="4" creationId="{B51D2E55-FC33-200D-EE50-2C6755DF12E2}"/>
          </ac:picMkLst>
        </pc:picChg>
      </pc:sldChg>
      <pc:sldChg chg="addSp delSp modSp mod">
        <pc:chgData name="Gregorio Ariel Guerrero Moral" userId="82482f2c-2662-4bc3-b06e-2fa762521b9f" providerId="ADAL" clId="{E31E1CD7-74FB-476D-ABF9-8567E8891686}" dt="2023-05-11T20:59:50.769" v="4922" actId="313"/>
        <pc:sldMkLst>
          <pc:docMk/>
          <pc:sldMk cId="602351513" sldId="295"/>
        </pc:sldMkLst>
        <pc:spChg chg="mod">
          <ac:chgData name="Gregorio Ariel Guerrero Moral" userId="82482f2c-2662-4bc3-b06e-2fa762521b9f" providerId="ADAL" clId="{E31E1CD7-74FB-476D-ABF9-8567E8891686}" dt="2023-05-11T20:59:50.769" v="4922" actId="313"/>
          <ac:spMkLst>
            <pc:docMk/>
            <pc:sldMk cId="602351513" sldId="295"/>
            <ac:spMk id="2" creationId="{DBB69691-6DDA-6341-9A23-5B641C4F1944}"/>
          </ac:spMkLst>
        </pc:spChg>
        <pc:spChg chg="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4" creationId="{021AF24A-52BC-892C-5E0C-B9437022CFBB}"/>
          </ac:spMkLst>
        </pc:spChg>
        <pc:spChg chg="mod">
          <ac:chgData name="Gregorio Ariel Guerrero Moral" userId="82482f2c-2662-4bc3-b06e-2fa762521b9f" providerId="ADAL" clId="{E31E1CD7-74FB-476D-ABF9-8567E8891686}" dt="2023-05-11T16:57:11.045" v="3898" actId="552"/>
          <ac:spMkLst>
            <pc:docMk/>
            <pc:sldMk cId="602351513" sldId="295"/>
            <ac:spMk id="5" creationId="{ABAB9267-5F45-D5BB-7379-B48B6047F4DA}"/>
          </ac:spMkLst>
        </pc:spChg>
        <pc:spChg chg="add del">
          <ac:chgData name="Gregorio Ariel Guerrero Moral" userId="82482f2c-2662-4bc3-b06e-2fa762521b9f" providerId="ADAL" clId="{E31E1CD7-74FB-476D-ABF9-8567E8891686}" dt="2023-05-11T14:59:04.255" v="2873" actId="22"/>
          <ac:spMkLst>
            <pc:docMk/>
            <pc:sldMk cId="602351513" sldId="295"/>
            <ac:spMk id="6" creationId="{D57C2406-B1A9-821D-C502-C3596CA102AA}"/>
          </ac:spMkLst>
        </pc:spChg>
        <pc:spChg chg="del">
          <ac:chgData name="Gregorio Ariel Guerrero Moral" userId="82482f2c-2662-4bc3-b06e-2fa762521b9f" providerId="ADAL" clId="{E31E1CD7-74FB-476D-ABF9-8567E8891686}" dt="2023-05-10T18:28:29.994" v="50" actId="478"/>
          <ac:spMkLst>
            <pc:docMk/>
            <pc:sldMk cId="602351513" sldId="295"/>
            <ac:spMk id="8" creationId="{1106B226-2F9F-0B38-6DB0-7F1CD813526F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8" creationId="{E4655C44-11B2-EC1E-F5A5-E5C2E0EAD0A4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0" creationId="{516132DF-49C3-F465-9C46-205BD691B24A}"/>
          </ac:spMkLst>
        </pc:spChg>
        <pc:spChg chg="mod">
          <ac:chgData name="Gregorio Ariel Guerrero Moral" userId="82482f2c-2662-4bc3-b06e-2fa762521b9f" providerId="ADAL" clId="{E31E1CD7-74FB-476D-ABF9-8567E8891686}" dt="2023-05-11T15:41:42.363" v="3425" actId="1076"/>
          <ac:spMkLst>
            <pc:docMk/>
            <pc:sldMk cId="602351513" sldId="295"/>
            <ac:spMk id="11" creationId="{98F1716A-B1EF-6442-92FD-9848BE0B5064}"/>
          </ac:spMkLst>
        </pc:spChg>
        <pc:spChg chg="mod">
          <ac:chgData name="Gregorio Ariel Guerrero Moral" userId="82482f2c-2662-4bc3-b06e-2fa762521b9f" providerId="ADAL" clId="{E31E1CD7-74FB-476D-ABF9-8567E8891686}" dt="2023-05-11T20:59:43.373" v="4920" actId="1076"/>
          <ac:spMkLst>
            <pc:docMk/>
            <pc:sldMk cId="602351513" sldId="295"/>
            <ac:spMk id="13" creationId="{80752E9B-900B-1941-91BF-12A2ECDE83B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5" creationId="{EFCDEA07-3987-E9F9-4972-BBCA97E0072D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7" creationId="{5EC2D99A-99F5-FDA3-5B66-5324E3AE805A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9" creationId="{A0EF37DC-88E0-8DB0-58D3-3969CC8FDB0A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1" creationId="{D1854127-7708-AC3E-04EC-9261F626712C}"/>
          </ac:spMkLst>
        </pc:spChg>
        <pc:spChg chg="add mod">
          <ac:chgData name="Gregorio Ariel Guerrero Moral" userId="82482f2c-2662-4bc3-b06e-2fa762521b9f" providerId="ADAL" clId="{E31E1CD7-74FB-476D-ABF9-8567E8891686}" dt="2023-05-11T16:57:11.045" v="3898" actId="552"/>
          <ac:spMkLst>
            <pc:docMk/>
            <pc:sldMk cId="602351513" sldId="295"/>
            <ac:spMk id="23" creationId="{EC6C1B70-EE83-7564-403E-F962770DF9B6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5" creationId="{49E50EAF-60DC-B9BA-6C06-07481C1B98B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7" creationId="{DF722D97-6CD5-2AC3-C531-B960B633F97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9" creationId="{5CAC573C-10DC-7101-8713-15E919627E88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31" creationId="{27457242-67A8-3B94-D690-ADEF1ADA0751}"/>
          </ac:spMkLst>
        </pc:spChg>
        <pc:picChg chg="mod">
          <ac:chgData name="Gregorio Ariel Guerrero Moral" userId="82482f2c-2662-4bc3-b06e-2fa762521b9f" providerId="ADAL" clId="{E31E1CD7-74FB-476D-ABF9-8567E8891686}" dt="2023-05-11T20:59:38.586" v="4919" actId="1076"/>
          <ac:picMkLst>
            <pc:docMk/>
            <pc:sldMk cId="602351513" sldId="295"/>
            <ac:picMk id="12" creationId="{059B3243-87B1-6D4D-86D2-4DD238DEF5E4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57.929" v="53" actId="47"/>
        <pc:sldMkLst>
          <pc:docMk/>
          <pc:sldMk cId="3786042804" sldId="296"/>
        </pc:sldMkLst>
      </pc:sldChg>
      <pc:sldChg chg="addSp delSp modSp mod modClrScheme chgLayout">
        <pc:chgData name="Gregorio Ariel Guerrero Moral" userId="82482f2c-2662-4bc3-b06e-2fa762521b9f" providerId="ADAL" clId="{E31E1CD7-74FB-476D-ABF9-8567E8891686}" dt="2023-05-11T15:08:04.305" v="2987" actId="26606"/>
        <pc:sldMkLst>
          <pc:docMk/>
          <pc:sldMk cId="3905802903" sldId="297"/>
        </pc:sldMkLst>
        <pc:spChg chg="mod">
          <ac:chgData name="Gregorio Ariel Guerrero Moral" userId="82482f2c-2662-4bc3-b06e-2fa762521b9f" providerId="ADAL" clId="{E31E1CD7-74FB-476D-ABF9-8567E8891686}" dt="2023-05-11T15:08:04.305" v="2987" actId="26606"/>
          <ac:spMkLst>
            <pc:docMk/>
            <pc:sldMk cId="3905802903" sldId="297"/>
            <ac:spMk id="2" creationId="{CCAADAB6-79A7-E783-C504-5C8438486A17}"/>
          </ac:spMkLst>
        </pc:spChg>
        <pc:spChg chg="add del mod ord">
          <ac:chgData name="Gregorio Ariel Guerrero Moral" userId="82482f2c-2662-4bc3-b06e-2fa762521b9f" providerId="ADAL" clId="{E31E1CD7-74FB-476D-ABF9-8567E8891686}" dt="2023-05-11T15:08:04.305" v="2987" actId="26606"/>
          <ac:spMkLst>
            <pc:docMk/>
            <pc:sldMk cId="3905802903" sldId="297"/>
            <ac:spMk id="3" creationId="{F7BC35D7-02E8-952D-B486-DADCA2FB971B}"/>
          </ac:spMkLst>
        </pc:spChg>
        <pc:spChg chg="add del">
          <ac:chgData name="Gregorio Ariel Guerrero Moral" userId="82482f2c-2662-4bc3-b06e-2fa762521b9f" providerId="ADAL" clId="{E31E1CD7-74FB-476D-ABF9-8567E8891686}" dt="2023-05-10T18:29:05.992" v="55" actId="22"/>
          <ac:spMkLst>
            <pc:docMk/>
            <pc:sldMk cId="3905802903" sldId="297"/>
            <ac:spMk id="5" creationId="{4CA69BB9-E067-04ED-0AB6-D864CBF1DCA8}"/>
          </ac:spMkLst>
        </pc:spChg>
        <pc:spChg chg="add del mod">
          <ac:chgData name="Gregorio Ariel Guerrero Moral" userId="82482f2c-2662-4bc3-b06e-2fa762521b9f" providerId="ADAL" clId="{E31E1CD7-74FB-476D-ABF9-8567E8891686}" dt="2023-05-11T15:08:04.281" v="2986" actId="26606"/>
          <ac:spMkLst>
            <pc:docMk/>
            <pc:sldMk cId="3905802903" sldId="297"/>
            <ac:spMk id="9" creationId="{2C016B93-C696-BF42-A937-6CD6E7DD1140}"/>
          </ac:spMkLst>
        </pc:spChg>
        <pc:spChg chg="add del mod">
          <ac:chgData name="Gregorio Ariel Guerrero Moral" userId="82482f2c-2662-4bc3-b06e-2fa762521b9f" providerId="ADAL" clId="{E31E1CD7-74FB-476D-ABF9-8567E8891686}" dt="2023-05-11T15:06:54.785" v="2974" actId="26606"/>
          <ac:spMkLst>
            <pc:docMk/>
            <pc:sldMk cId="3905802903" sldId="297"/>
            <ac:spMk id="1031" creationId="{56AD1022-620D-3F67-ACB7-0E259DDACA1A}"/>
          </ac:spMkLst>
        </pc:spChg>
        <pc:spChg chg="add del mod">
          <ac:chgData name="Gregorio Ariel Guerrero Moral" userId="82482f2c-2662-4bc3-b06e-2fa762521b9f" providerId="ADAL" clId="{E31E1CD7-74FB-476D-ABF9-8567E8891686}" dt="2023-05-11T15:06:54.785" v="2974" actId="26606"/>
          <ac:spMkLst>
            <pc:docMk/>
            <pc:sldMk cId="3905802903" sldId="297"/>
            <ac:spMk id="1033" creationId="{13BFA664-81A8-7700-33CE-66F498243145}"/>
          </ac:spMkLst>
        </pc:spChg>
        <pc:graphicFrameChg chg="add del mod">
          <ac:chgData name="Gregorio Ariel Guerrero Moral" userId="82482f2c-2662-4bc3-b06e-2fa762521b9f" providerId="ADAL" clId="{E31E1CD7-74FB-476D-ABF9-8567E8891686}" dt="2023-05-11T15:08:04.281" v="2986" actId="26606"/>
          <ac:graphicFrameMkLst>
            <pc:docMk/>
            <pc:sldMk cId="3905802903" sldId="297"/>
            <ac:graphicFrameMk id="6" creationId="{404F203B-FB4B-2454-2D5B-8DACC5B7A7F6}"/>
          </ac:graphicFrameMkLst>
        </pc:graphicFrameChg>
        <pc:graphicFrameChg chg="add">
          <ac:chgData name="Gregorio Ariel Guerrero Moral" userId="82482f2c-2662-4bc3-b06e-2fa762521b9f" providerId="ADAL" clId="{E31E1CD7-74FB-476D-ABF9-8567E8891686}" dt="2023-05-11T15:08:04.305" v="2987" actId="26606"/>
          <ac:graphicFrameMkLst>
            <pc:docMk/>
            <pc:sldMk cId="3905802903" sldId="297"/>
            <ac:graphicFrameMk id="11" creationId="{9E9A3790-892F-4B5D-E9AE-93FC2010F986}"/>
          </ac:graphicFrameMkLst>
        </pc:graphicFrameChg>
        <pc:picChg chg="add del mod">
          <ac:chgData name="Gregorio Ariel Guerrero Moral" userId="82482f2c-2662-4bc3-b06e-2fa762521b9f" providerId="ADAL" clId="{E31E1CD7-74FB-476D-ABF9-8567E8891686}" dt="2023-05-11T15:07:49.323" v="2984" actId="478"/>
          <ac:picMkLst>
            <pc:docMk/>
            <pc:sldMk cId="3905802903" sldId="297"/>
            <ac:picMk id="1026" creationId="{58749B02-F186-A265-8ECE-1CCC8575E9FB}"/>
          </ac:picMkLst>
        </pc:picChg>
        <pc:picChg chg="add del mod">
          <ac:chgData name="Gregorio Ariel Guerrero Moral" userId="82482f2c-2662-4bc3-b06e-2fa762521b9f" providerId="ADAL" clId="{E31E1CD7-74FB-476D-ABF9-8567E8891686}" dt="2023-05-11T15:06:18.198" v="2965" actId="478"/>
          <ac:picMkLst>
            <pc:docMk/>
            <pc:sldMk cId="3905802903" sldId="297"/>
            <ac:picMk id="1028" creationId="{D3516791-992F-EFA5-AF7B-AEF973DBAABA}"/>
          </ac:picMkLst>
        </pc:picChg>
        <pc:picChg chg="add del mod">
          <ac:chgData name="Gregorio Ariel Guerrero Moral" userId="82482f2c-2662-4bc3-b06e-2fa762521b9f" providerId="ADAL" clId="{E31E1CD7-74FB-476D-ABF9-8567E8891686}" dt="2023-05-11T15:06:22.189" v="2966" actId="478"/>
          <ac:picMkLst>
            <pc:docMk/>
            <pc:sldMk cId="3905802903" sldId="297"/>
            <ac:picMk id="1030" creationId="{671C75F9-86C1-EB83-0FC4-1CDA9DF7C883}"/>
          </ac:picMkLst>
        </pc:picChg>
      </pc:sldChg>
      <pc:sldChg chg="addSp delSp modSp add mod">
        <pc:chgData name="Gregorio Ariel Guerrero Moral" userId="82482f2c-2662-4bc3-b06e-2fa762521b9f" providerId="ADAL" clId="{E31E1CD7-74FB-476D-ABF9-8567E8891686}" dt="2023-05-11T15:03:02.033" v="2942" actId="14100"/>
        <pc:sldMkLst>
          <pc:docMk/>
          <pc:sldMk cId="1810808247" sldId="298"/>
        </pc:sldMkLst>
        <pc:spChg chg="mod">
          <ac:chgData name="Gregorio Ariel Guerrero Moral" userId="82482f2c-2662-4bc3-b06e-2fa762521b9f" providerId="ADAL" clId="{E31E1CD7-74FB-476D-ABF9-8567E8891686}" dt="2023-05-11T15:03:02.033" v="2942" actId="14100"/>
          <ac:spMkLst>
            <pc:docMk/>
            <pc:sldMk cId="1810808247" sldId="298"/>
            <ac:spMk id="2" creationId="{CCAADAB6-79A7-E783-C504-5C8438486A17}"/>
          </ac:spMkLst>
        </pc:spChg>
        <pc:spChg chg="del">
          <ac:chgData name="Gregorio Ariel Guerrero Moral" userId="82482f2c-2662-4bc3-b06e-2fa762521b9f" providerId="ADAL" clId="{E31E1CD7-74FB-476D-ABF9-8567E8891686}" dt="2023-05-10T18:38:21.179" v="304" actId="478"/>
          <ac:spMkLst>
            <pc:docMk/>
            <pc:sldMk cId="1810808247" sldId="298"/>
            <ac:spMk id="3" creationId="{F7BC35D7-02E8-952D-B486-DADCA2FB971B}"/>
          </ac:spMkLst>
        </pc:spChg>
        <pc:spChg chg="add del mod">
          <ac:chgData name="Gregorio Ariel Guerrero Moral" userId="82482f2c-2662-4bc3-b06e-2fa762521b9f" providerId="ADAL" clId="{E31E1CD7-74FB-476D-ABF9-8567E8891686}" dt="2023-05-10T18:39:54.335" v="305"/>
          <ac:spMkLst>
            <pc:docMk/>
            <pc:sldMk cId="1810808247" sldId="298"/>
            <ac:spMk id="4" creationId="{E1CC27CC-5976-4520-13F7-FB2493B0D21A}"/>
          </ac:spMkLst>
        </pc:spChg>
        <pc:spChg chg="add mod">
          <ac:chgData name="Gregorio Ariel Guerrero Moral" userId="82482f2c-2662-4bc3-b06e-2fa762521b9f" providerId="ADAL" clId="{E31E1CD7-74FB-476D-ABF9-8567E8891686}" dt="2023-05-10T18:43:11.908" v="338" actId="20577"/>
          <ac:spMkLst>
            <pc:docMk/>
            <pc:sldMk cId="1810808247" sldId="298"/>
            <ac:spMk id="5" creationId="{3D192867-88FD-74D4-46D3-FE9084885C8C}"/>
          </ac:spMkLst>
        </pc:spChg>
        <pc:spChg chg="add mod">
          <ac:chgData name="Gregorio Ariel Guerrero Moral" userId="82482f2c-2662-4bc3-b06e-2fa762521b9f" providerId="ADAL" clId="{E31E1CD7-74FB-476D-ABF9-8567E8891686}" dt="2023-05-11T14:47:30.936" v="2870" actId="20577"/>
          <ac:spMkLst>
            <pc:docMk/>
            <pc:sldMk cId="1810808247" sldId="298"/>
            <ac:spMk id="6" creationId="{7EA30922-2603-8047-8B45-BF5F33D7F2C6}"/>
          </ac:spMkLst>
        </pc:spChg>
        <pc:spChg chg="add del mod">
          <ac:chgData name="Gregorio Ariel Guerrero Moral" userId="82482f2c-2662-4bc3-b06e-2fa762521b9f" providerId="ADAL" clId="{E31E1CD7-74FB-476D-ABF9-8567E8891686}" dt="2023-05-10T18:44:50.478" v="482" actId="478"/>
          <ac:spMkLst>
            <pc:docMk/>
            <pc:sldMk cId="1810808247" sldId="298"/>
            <ac:spMk id="8" creationId="{DD239FA8-4B62-C34E-F01E-3FFCD0EE610E}"/>
          </ac:spMkLst>
        </pc:spChg>
        <pc:spChg chg="add mod">
          <ac:chgData name="Gregorio Ariel Guerrero Moral" userId="82482f2c-2662-4bc3-b06e-2fa762521b9f" providerId="ADAL" clId="{E31E1CD7-74FB-476D-ABF9-8567E8891686}" dt="2023-05-10T18:47:08.480" v="485" actId="1076"/>
          <ac:spMkLst>
            <pc:docMk/>
            <pc:sldMk cId="1810808247" sldId="298"/>
            <ac:spMk id="10" creationId="{D59CDCA4-A0A0-CB88-40A3-BDF5DE7BDA3B}"/>
          </ac:spMkLst>
        </pc:spChg>
        <pc:spChg chg="add mod">
          <ac:chgData name="Gregorio Ariel Guerrero Moral" userId="82482f2c-2662-4bc3-b06e-2fa762521b9f" providerId="ADAL" clId="{E31E1CD7-74FB-476D-ABF9-8567E8891686}" dt="2023-05-10T18:54:30.330" v="854" actId="1076"/>
          <ac:spMkLst>
            <pc:docMk/>
            <pc:sldMk cId="1810808247" sldId="298"/>
            <ac:spMk id="12" creationId="{131A7498-741B-B9FB-D9F6-7E9AA28BD94A}"/>
          </ac:spMkLst>
        </pc:spChg>
        <pc:picChg chg="add mod">
          <ac:chgData name="Gregorio Ariel Guerrero Moral" userId="82482f2c-2662-4bc3-b06e-2fa762521b9f" providerId="ADAL" clId="{E31E1CD7-74FB-476D-ABF9-8567E8891686}" dt="2023-05-10T18:54:26.355" v="853" actId="1076"/>
          <ac:picMkLst>
            <pc:docMk/>
            <pc:sldMk cId="1810808247" sldId="298"/>
            <ac:picMk id="14" creationId="{15ECAFDE-3025-3BC6-1092-79AE1FFAD982}"/>
          </ac:picMkLst>
        </pc:picChg>
        <pc:picChg chg="del">
          <ac:chgData name="Gregorio Ariel Guerrero Moral" userId="82482f2c-2662-4bc3-b06e-2fa762521b9f" providerId="ADAL" clId="{E31E1CD7-74FB-476D-ABF9-8567E8891686}" dt="2023-05-10T18:38:05.402" v="292" actId="478"/>
          <ac:picMkLst>
            <pc:docMk/>
            <pc:sldMk cId="1810808247" sldId="298"/>
            <ac:picMk id="1026" creationId="{58749B02-F186-A265-8ECE-1CCC8575E9FB}"/>
          </ac:picMkLst>
        </pc:picChg>
        <pc:picChg chg="del">
          <ac:chgData name="Gregorio Ariel Guerrero Moral" userId="82482f2c-2662-4bc3-b06e-2fa762521b9f" providerId="ADAL" clId="{E31E1CD7-74FB-476D-ABF9-8567E8891686}" dt="2023-05-10T18:38:05.402" v="292" actId="478"/>
          <ac:picMkLst>
            <pc:docMk/>
            <pc:sldMk cId="1810808247" sldId="298"/>
            <ac:picMk id="1028" creationId="{D3516791-992F-EFA5-AF7B-AEF973DBAABA}"/>
          </ac:picMkLst>
        </pc:picChg>
        <pc:picChg chg="del">
          <ac:chgData name="Gregorio Ariel Guerrero Moral" userId="82482f2c-2662-4bc3-b06e-2fa762521b9f" providerId="ADAL" clId="{E31E1CD7-74FB-476D-ABF9-8567E8891686}" dt="2023-05-10T18:38:21.179" v="304" actId="478"/>
          <ac:picMkLst>
            <pc:docMk/>
            <pc:sldMk cId="1810808247" sldId="298"/>
            <ac:picMk id="1030" creationId="{671C75F9-86C1-EB83-0FC4-1CDA9DF7C883}"/>
          </ac:picMkLst>
        </pc:picChg>
        <pc:picChg chg="add del mod">
          <ac:chgData name="Gregorio Ariel Guerrero Moral" userId="82482f2c-2662-4bc3-b06e-2fa762521b9f" providerId="ADAL" clId="{E31E1CD7-74FB-476D-ABF9-8567E8891686}" dt="2023-05-10T18:44:46.141" v="481" actId="478"/>
          <ac:picMkLst>
            <pc:docMk/>
            <pc:sldMk cId="1810808247" sldId="298"/>
            <ac:picMk id="2050" creationId="{0A3A584B-12B3-EF41-E749-7C116F07AB2F}"/>
          </ac:picMkLst>
        </pc:picChg>
        <pc:picChg chg="add del mod">
          <ac:chgData name="Gregorio Ariel Guerrero Moral" userId="82482f2c-2662-4bc3-b06e-2fa762521b9f" providerId="ADAL" clId="{E31E1CD7-74FB-476D-ABF9-8567E8891686}" dt="2023-05-10T18:42:26.720" v="320" actId="478"/>
          <ac:picMkLst>
            <pc:docMk/>
            <pc:sldMk cId="1810808247" sldId="298"/>
            <ac:picMk id="2052" creationId="{BB26A7EE-7C57-4870-C6CA-187C0C3D1360}"/>
          </ac:picMkLst>
        </pc:picChg>
        <pc:picChg chg="add del mod">
          <ac:chgData name="Gregorio Ariel Guerrero Moral" userId="82482f2c-2662-4bc3-b06e-2fa762521b9f" providerId="ADAL" clId="{E31E1CD7-74FB-476D-ABF9-8567E8891686}" dt="2023-05-10T18:52:41.756" v="837" actId="478"/>
          <ac:picMkLst>
            <pc:docMk/>
            <pc:sldMk cId="1810808247" sldId="298"/>
            <ac:picMk id="2054" creationId="{530795D2-97CE-69C9-2F1E-BDF330A2E14E}"/>
          </ac:picMkLst>
        </pc:picChg>
        <pc:picChg chg="add mod">
          <ac:chgData name="Gregorio Ariel Guerrero Moral" userId="82482f2c-2662-4bc3-b06e-2fa762521b9f" providerId="ADAL" clId="{E31E1CD7-74FB-476D-ABF9-8567E8891686}" dt="2023-05-10T18:53:02.768" v="844" actId="1076"/>
          <ac:picMkLst>
            <pc:docMk/>
            <pc:sldMk cId="1810808247" sldId="298"/>
            <ac:picMk id="2056" creationId="{FCC022D2-37AA-FFE4-6713-8C2C8F26E5CD}"/>
          </ac:picMkLst>
        </pc:picChg>
      </pc:sldChg>
      <pc:sldChg chg="modSp new del mod">
        <pc:chgData name="Gregorio Ariel Guerrero Moral" userId="82482f2c-2662-4bc3-b06e-2fa762521b9f" providerId="ADAL" clId="{E31E1CD7-74FB-476D-ABF9-8567E8891686}" dt="2023-05-10T18:31:35.798" v="143" actId="47"/>
        <pc:sldMkLst>
          <pc:docMk/>
          <pc:sldMk cId="1952512881" sldId="298"/>
        </pc:sldMkLst>
        <pc:spChg chg="mod">
          <ac:chgData name="Gregorio Ariel Guerrero Moral" userId="82482f2c-2662-4bc3-b06e-2fa762521b9f" providerId="ADAL" clId="{E31E1CD7-74FB-476D-ABF9-8567E8891686}" dt="2023-05-10T18:31:26.428" v="142" actId="313"/>
          <ac:spMkLst>
            <pc:docMk/>
            <pc:sldMk cId="1952512881" sldId="298"/>
            <ac:spMk id="2" creationId="{A52599C4-90B8-AE2B-52FD-6F0A3C0812EC}"/>
          </ac:spMkLst>
        </pc:spChg>
        <pc:spChg chg="mod">
          <ac:chgData name="Gregorio Ariel Guerrero Moral" userId="82482f2c-2662-4bc3-b06e-2fa762521b9f" providerId="ADAL" clId="{E31E1CD7-74FB-476D-ABF9-8567E8891686}" dt="2023-05-10T18:29:23.866" v="58"/>
          <ac:spMkLst>
            <pc:docMk/>
            <pc:sldMk cId="1952512881" sldId="298"/>
            <ac:spMk id="3" creationId="{63E6337D-7B5C-65C2-D678-092F89B70EB1}"/>
          </ac:spMkLst>
        </pc:spChg>
      </pc:sldChg>
      <pc:sldChg chg="del">
        <pc:chgData name="Gregorio Ariel Guerrero Moral" userId="82482f2c-2662-4bc3-b06e-2fa762521b9f" providerId="ADAL" clId="{E31E1CD7-74FB-476D-ABF9-8567E8891686}" dt="2023-05-10T18:28:52.580" v="52" actId="47"/>
        <pc:sldMkLst>
          <pc:docMk/>
          <pc:sldMk cId="1972345796" sldId="298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007133173" sldId="299"/>
        </pc:sldMkLst>
      </pc:sldChg>
      <pc:sldChg chg="addSp delSp modSp add mod modClrScheme chgLayout">
        <pc:chgData name="Gregorio Ariel Guerrero Moral" userId="82482f2c-2662-4bc3-b06e-2fa762521b9f" providerId="ADAL" clId="{E31E1CD7-74FB-476D-ABF9-8567E8891686}" dt="2023-05-11T20:50:54.041" v="4914" actId="1076"/>
        <pc:sldMkLst>
          <pc:docMk/>
          <pc:sldMk cId="3052893507" sldId="299"/>
        </pc:sldMkLst>
        <pc:spChg chg="del mod">
          <ac:chgData name="Gregorio Ariel Guerrero Moral" userId="82482f2c-2662-4bc3-b06e-2fa762521b9f" providerId="ADAL" clId="{E31E1CD7-74FB-476D-ABF9-8567E8891686}" dt="2023-05-11T15:03:14.056" v="2945" actId="478"/>
          <ac:spMkLst>
            <pc:docMk/>
            <pc:sldMk cId="3052893507" sldId="299"/>
            <ac:spMk id="2" creationId="{CCAADAB6-79A7-E783-C504-5C8438486A17}"/>
          </ac:spMkLst>
        </pc:spChg>
        <pc:spChg chg="add mod">
          <ac:chgData name="Gregorio Ariel Guerrero Moral" userId="82482f2c-2662-4bc3-b06e-2fa762521b9f" providerId="ADAL" clId="{E31E1CD7-74FB-476D-ABF9-8567E8891686}" dt="2023-05-11T20:50:39.748" v="4911" actId="20577"/>
          <ac:spMkLst>
            <pc:docMk/>
            <pc:sldMk cId="3052893507" sldId="299"/>
            <ac:spMk id="3" creationId="{5EA66C65-E1DB-0779-1C36-6ED9A7CE0012}"/>
          </ac:spMkLst>
        </pc:spChg>
        <pc:spChg chg="add mod">
          <ac:chgData name="Gregorio Ariel Guerrero Moral" userId="82482f2c-2662-4bc3-b06e-2fa762521b9f" providerId="ADAL" clId="{E31E1CD7-74FB-476D-ABF9-8567E8891686}" dt="2023-05-11T15:03:23.316" v="2947" actId="1076"/>
          <ac:spMkLst>
            <pc:docMk/>
            <pc:sldMk cId="3052893507" sldId="299"/>
            <ac:spMk id="4" creationId="{495AAFA3-2F88-82D8-8A29-F9279BB4A820}"/>
          </ac:spMkLst>
        </pc:spChg>
        <pc:spChg chg="add mod">
          <ac:chgData name="Gregorio Ariel Guerrero Moral" userId="82482f2c-2662-4bc3-b06e-2fa762521b9f" providerId="ADAL" clId="{E31E1CD7-74FB-476D-ABF9-8567E8891686}" dt="2023-05-10T19:03:51.437" v="1194" actId="13822"/>
          <ac:spMkLst>
            <pc:docMk/>
            <pc:sldMk cId="3052893507" sldId="299"/>
            <ac:spMk id="6" creationId="{1D2EA2FB-4AAC-9E44-7AF2-447DE15731AB}"/>
          </ac:spMkLst>
        </pc:spChg>
        <pc:spChg chg="add del mod">
          <ac:chgData name="Gregorio Ariel Guerrero Moral" userId="82482f2c-2662-4bc3-b06e-2fa762521b9f" providerId="ADAL" clId="{E31E1CD7-74FB-476D-ABF9-8567E8891686}" dt="2023-05-10T19:03:36.218" v="1192" actId="478"/>
          <ac:spMkLst>
            <pc:docMk/>
            <pc:sldMk cId="3052893507" sldId="299"/>
            <ac:spMk id="7" creationId="{58B58F9D-48EC-D297-781D-8D9717E70C46}"/>
          </ac:spMkLst>
        </pc:spChg>
        <pc:spChg chg="add del mod">
          <ac:chgData name="Gregorio Ariel Guerrero Moral" userId="82482f2c-2662-4bc3-b06e-2fa762521b9f" providerId="ADAL" clId="{E31E1CD7-74FB-476D-ABF9-8567E8891686}" dt="2023-05-11T15:03:18.292" v="2946" actId="478"/>
          <ac:spMkLst>
            <pc:docMk/>
            <pc:sldMk cId="3052893507" sldId="299"/>
            <ac:spMk id="7" creationId="{F901322D-DC69-F8E9-27F3-4867347F6163}"/>
          </ac:spMkLst>
        </pc:spChg>
        <pc:spChg chg="add mod">
          <ac:chgData name="Gregorio Ariel Guerrero Moral" userId="82482f2c-2662-4bc3-b06e-2fa762521b9f" providerId="ADAL" clId="{E31E1CD7-74FB-476D-ABF9-8567E8891686}" dt="2023-05-10T19:13:06.255" v="1283" actId="1076"/>
          <ac:spMkLst>
            <pc:docMk/>
            <pc:sldMk cId="3052893507" sldId="299"/>
            <ac:spMk id="8" creationId="{AF151D23-C496-F73F-3B52-ABB0FF68B1BE}"/>
          </ac:spMkLst>
        </pc:spChg>
        <pc:spChg chg="add mod">
          <ac:chgData name="Gregorio Ariel Guerrero Moral" userId="82482f2c-2662-4bc3-b06e-2fa762521b9f" providerId="ADAL" clId="{E31E1CD7-74FB-476D-ABF9-8567E8891686}" dt="2023-05-10T19:07:01.731" v="1228" actId="1076"/>
          <ac:spMkLst>
            <pc:docMk/>
            <pc:sldMk cId="3052893507" sldId="299"/>
            <ac:spMk id="9" creationId="{6A200C5C-61F1-A89D-0226-17FE8877720E}"/>
          </ac:spMkLst>
        </pc:spChg>
        <pc:spChg chg="add mod">
          <ac:chgData name="Gregorio Ariel Guerrero Moral" userId="82482f2c-2662-4bc3-b06e-2fa762521b9f" providerId="ADAL" clId="{E31E1CD7-74FB-476D-ABF9-8567E8891686}" dt="2023-05-10T19:04:55.396" v="1215" actId="20577"/>
          <ac:spMkLst>
            <pc:docMk/>
            <pc:sldMk cId="3052893507" sldId="299"/>
            <ac:spMk id="10" creationId="{5F2352CE-6C2D-B617-FF08-F05821FFF61B}"/>
          </ac:spMkLst>
        </pc:spChg>
        <pc:spChg chg="add mod">
          <ac:chgData name="Gregorio Ariel Guerrero Moral" userId="82482f2c-2662-4bc3-b06e-2fa762521b9f" providerId="ADAL" clId="{E31E1CD7-74FB-476D-ABF9-8567E8891686}" dt="2023-05-10T19:15:10.501" v="1295" actId="255"/>
          <ac:spMkLst>
            <pc:docMk/>
            <pc:sldMk cId="3052893507" sldId="299"/>
            <ac:spMk id="11" creationId="{4805DD01-6BC1-185E-8AEA-DA002A5C5477}"/>
          </ac:spMkLst>
        </pc:spChg>
        <pc:spChg chg="add del">
          <ac:chgData name="Gregorio Ariel Guerrero Moral" userId="82482f2c-2662-4bc3-b06e-2fa762521b9f" providerId="ADAL" clId="{E31E1CD7-74FB-476D-ABF9-8567E8891686}" dt="2023-05-10T19:12:36.709" v="1281" actId="478"/>
          <ac:spMkLst>
            <pc:docMk/>
            <pc:sldMk cId="3052893507" sldId="299"/>
            <ac:spMk id="12" creationId="{63DFECF1-8954-8F2C-BBEB-E402C36CC879}"/>
          </ac:spMkLst>
        </pc:spChg>
        <pc:spChg chg="add mod">
          <ac:chgData name="Gregorio Ariel Guerrero Moral" userId="82482f2c-2662-4bc3-b06e-2fa762521b9f" providerId="ADAL" clId="{E31E1CD7-74FB-476D-ABF9-8567E8891686}" dt="2023-05-10T19:15:25.186" v="1315" actId="20577"/>
          <ac:spMkLst>
            <pc:docMk/>
            <pc:sldMk cId="3052893507" sldId="299"/>
            <ac:spMk id="17" creationId="{1BFD196F-5E3C-E93B-1FA1-E2213A2A4DD4}"/>
          </ac:spMkLst>
        </pc:spChg>
        <pc:spChg chg="add mod">
          <ac:chgData name="Gregorio Ariel Guerrero Moral" userId="82482f2c-2662-4bc3-b06e-2fa762521b9f" providerId="ADAL" clId="{E31E1CD7-74FB-476D-ABF9-8567E8891686}" dt="2023-05-10T19:15:41.702" v="1332" actId="1076"/>
          <ac:spMkLst>
            <pc:docMk/>
            <pc:sldMk cId="3052893507" sldId="299"/>
            <ac:spMk id="18" creationId="{0C207E2E-CFCE-8C05-25B9-037023607B87}"/>
          </ac:spMkLst>
        </pc:spChg>
        <pc:spChg chg="add del">
          <ac:chgData name="Gregorio Ariel Guerrero Moral" userId="82482f2c-2662-4bc3-b06e-2fa762521b9f" providerId="ADAL" clId="{E31E1CD7-74FB-476D-ABF9-8567E8891686}" dt="2023-05-10T19:16:09.933" v="1334" actId="478"/>
          <ac:spMkLst>
            <pc:docMk/>
            <pc:sldMk cId="3052893507" sldId="299"/>
            <ac:spMk id="19" creationId="{7E434C7C-1D4F-3144-F287-19F22105A632}"/>
          </ac:spMkLst>
        </pc:spChg>
        <pc:spChg chg="add del mod">
          <ac:chgData name="Gregorio Ariel Guerrero Moral" userId="82482f2c-2662-4bc3-b06e-2fa762521b9f" providerId="ADAL" clId="{E31E1CD7-74FB-476D-ABF9-8567E8891686}" dt="2023-05-10T19:16:25.460" v="1338" actId="478"/>
          <ac:spMkLst>
            <pc:docMk/>
            <pc:sldMk cId="3052893507" sldId="299"/>
            <ac:spMk id="20" creationId="{1971CF8C-AB61-7D3F-81A0-6A5BD85B7818}"/>
          </ac:spMkLst>
        </pc:spChg>
        <pc:spChg chg="add mod">
          <ac:chgData name="Gregorio Ariel Guerrero Moral" userId="82482f2c-2662-4bc3-b06e-2fa762521b9f" providerId="ADAL" clId="{E31E1CD7-74FB-476D-ABF9-8567E8891686}" dt="2023-05-10T19:19:01.167" v="1355" actId="17032"/>
          <ac:spMkLst>
            <pc:docMk/>
            <pc:sldMk cId="3052893507" sldId="299"/>
            <ac:spMk id="30" creationId="{5943CCAA-C5C4-D17F-6510-39BF5B95F576}"/>
          </ac:spMkLst>
        </pc:spChg>
        <pc:spChg chg="add del mod">
          <ac:chgData name="Gregorio Ariel Guerrero Moral" userId="82482f2c-2662-4bc3-b06e-2fa762521b9f" providerId="ADAL" clId="{E31E1CD7-74FB-476D-ABF9-8567E8891686}" dt="2023-05-10T19:20:33.586" v="1365" actId="478"/>
          <ac:spMkLst>
            <pc:docMk/>
            <pc:sldMk cId="3052893507" sldId="299"/>
            <ac:spMk id="31" creationId="{AA781212-4D3A-59DC-D4FF-7BC639229346}"/>
          </ac:spMkLst>
        </pc:spChg>
        <pc:picChg chg="add del mod modCrop">
          <ac:chgData name="Gregorio Ariel Guerrero Moral" userId="82482f2c-2662-4bc3-b06e-2fa762521b9f" providerId="ADAL" clId="{E31E1CD7-74FB-476D-ABF9-8567E8891686}" dt="2023-05-10T19:20:50.665" v="1367" actId="478"/>
          <ac:picMkLst>
            <pc:docMk/>
            <pc:sldMk cId="3052893507" sldId="299"/>
            <ac:picMk id="5" creationId="{E6B397DB-155A-9120-8CB6-7FEB7F1CD6F9}"/>
          </ac:picMkLst>
        </pc:picChg>
        <pc:picChg chg="add mod">
          <ac:chgData name="Gregorio Ariel Guerrero Moral" userId="82482f2c-2662-4bc3-b06e-2fa762521b9f" providerId="ADAL" clId="{E31E1CD7-74FB-476D-ABF9-8567E8891686}" dt="2023-05-10T19:18:29.604" v="1349" actId="1076"/>
          <ac:picMkLst>
            <pc:docMk/>
            <pc:sldMk cId="3052893507" sldId="299"/>
            <ac:picMk id="29" creationId="{05DCB8C6-45AD-C539-B845-FEDBB7E9C8AA}"/>
          </ac:picMkLst>
        </pc:picChg>
        <pc:picChg chg="del">
          <ac:chgData name="Gregorio Ariel Guerrero Moral" userId="82482f2c-2662-4bc3-b06e-2fa762521b9f" providerId="ADAL" clId="{E31E1CD7-74FB-476D-ABF9-8567E8891686}" dt="2023-05-10T18:42:15.572" v="319" actId="478"/>
          <ac:picMkLst>
            <pc:docMk/>
            <pc:sldMk cId="3052893507" sldId="299"/>
            <ac:picMk id="2050" creationId="{0A3A584B-12B3-EF41-E749-7C116F07AB2F}"/>
          </ac:picMkLst>
        </pc:picChg>
        <pc:picChg chg="del">
          <ac:chgData name="Gregorio Ariel Guerrero Moral" userId="82482f2c-2662-4bc3-b06e-2fa762521b9f" providerId="ADAL" clId="{E31E1CD7-74FB-476D-ABF9-8567E8891686}" dt="2023-05-10T18:42:12.621" v="318" actId="478"/>
          <ac:picMkLst>
            <pc:docMk/>
            <pc:sldMk cId="3052893507" sldId="299"/>
            <ac:picMk id="2052" creationId="{BB26A7EE-7C57-4870-C6CA-187C0C3D1360}"/>
          </ac:picMkLst>
        </pc:picChg>
        <pc:picChg chg="add del mod">
          <ac:chgData name="Gregorio Ariel Guerrero Moral" userId="82482f2c-2662-4bc3-b06e-2fa762521b9f" providerId="ADAL" clId="{E31E1CD7-74FB-476D-ABF9-8567E8891686}" dt="2023-05-10T19:06:19.699" v="1222" actId="478"/>
          <ac:picMkLst>
            <pc:docMk/>
            <pc:sldMk cId="3052893507" sldId="299"/>
            <ac:picMk id="3074" creationId="{C6CCD0DE-8119-0307-F0D3-EDB48B278DC4}"/>
          </ac:picMkLst>
        </pc:picChg>
        <pc:picChg chg="add mod">
          <ac:chgData name="Gregorio Ariel Guerrero Moral" userId="82482f2c-2662-4bc3-b06e-2fa762521b9f" providerId="ADAL" clId="{E31E1CD7-74FB-476D-ABF9-8567E8891686}" dt="2023-05-10T19:08:51.082" v="1241" actId="1076"/>
          <ac:picMkLst>
            <pc:docMk/>
            <pc:sldMk cId="3052893507" sldId="299"/>
            <ac:picMk id="3076" creationId="{AFC9FD6E-4617-5B33-BA00-702203C3FFFB}"/>
          </ac:picMkLst>
        </pc:picChg>
        <pc:picChg chg="add del mod">
          <ac:chgData name="Gregorio Ariel Guerrero Moral" userId="82482f2c-2662-4bc3-b06e-2fa762521b9f" providerId="ADAL" clId="{E31E1CD7-74FB-476D-ABF9-8567E8891686}" dt="2023-05-10T19:08:09.155" v="1233" actId="478"/>
          <ac:picMkLst>
            <pc:docMk/>
            <pc:sldMk cId="3052893507" sldId="299"/>
            <ac:picMk id="3078" creationId="{7835D8B2-5CD9-93E0-9F5C-7037611501DA}"/>
          </ac:picMkLst>
        </pc:picChg>
        <pc:picChg chg="add del">
          <ac:chgData name="Gregorio Ariel Guerrero Moral" userId="82482f2c-2662-4bc3-b06e-2fa762521b9f" providerId="ADAL" clId="{E31E1CD7-74FB-476D-ABF9-8567E8891686}" dt="2023-05-10T19:08:14.472" v="1235"/>
          <ac:picMkLst>
            <pc:docMk/>
            <pc:sldMk cId="3052893507" sldId="299"/>
            <ac:picMk id="3080" creationId="{93C18C71-E576-95BB-168B-86A704FB1E10}"/>
          </ac:picMkLst>
        </pc:picChg>
        <pc:picChg chg="add mod">
          <ac:chgData name="Gregorio Ariel Guerrero Moral" userId="82482f2c-2662-4bc3-b06e-2fa762521b9f" providerId="ADAL" clId="{E31E1CD7-74FB-476D-ABF9-8567E8891686}" dt="2023-05-10T19:13:04.598" v="1282" actId="1076"/>
          <ac:picMkLst>
            <pc:docMk/>
            <pc:sldMk cId="3052893507" sldId="299"/>
            <ac:picMk id="3082" creationId="{FFECA083-29BE-D20A-AF51-FB49F00C3922}"/>
          </ac:picMkLst>
        </pc:picChg>
        <pc:picChg chg="add mod">
          <ac:chgData name="Gregorio Ariel Guerrero Moral" userId="82482f2c-2662-4bc3-b06e-2fa762521b9f" providerId="ADAL" clId="{E31E1CD7-74FB-476D-ABF9-8567E8891686}" dt="2023-05-10T19:20:11.696" v="1361" actId="1076"/>
          <ac:picMkLst>
            <pc:docMk/>
            <pc:sldMk cId="3052893507" sldId="299"/>
            <ac:picMk id="3084" creationId="{32FE16C8-F6BF-9D33-B99D-50410858EC4E}"/>
          </ac:picMkLst>
        </pc:picChg>
        <pc:picChg chg="add mod">
          <ac:chgData name="Gregorio Ariel Guerrero Moral" userId="82482f2c-2662-4bc3-b06e-2fa762521b9f" providerId="ADAL" clId="{E31E1CD7-74FB-476D-ABF9-8567E8891686}" dt="2023-05-11T20:50:54.041" v="4914" actId="1076"/>
          <ac:picMkLst>
            <pc:docMk/>
            <pc:sldMk cId="3052893507" sldId="299"/>
            <ac:picMk id="3086" creationId="{65BCE1D7-EFB0-4E4E-5BB2-66EFA00ADBA9}"/>
          </ac:picMkLst>
        </pc:picChg>
        <pc:cxnChg chg="add mod">
          <ac:chgData name="Gregorio Ariel Guerrero Moral" userId="82482f2c-2662-4bc3-b06e-2fa762521b9f" providerId="ADAL" clId="{E31E1CD7-74FB-476D-ABF9-8567E8891686}" dt="2023-05-10T19:14:04.921" v="1286" actId="1076"/>
          <ac:cxnSpMkLst>
            <pc:docMk/>
            <pc:sldMk cId="3052893507" sldId="299"/>
            <ac:cxnSpMk id="14" creationId="{B14A3FED-3988-E7AF-6F6B-93FA3FFB0FE5}"/>
          </ac:cxnSpMkLst>
        </pc:cxnChg>
        <pc:cxnChg chg="add mod">
          <ac:chgData name="Gregorio Ariel Guerrero Moral" userId="82482f2c-2662-4bc3-b06e-2fa762521b9f" providerId="ADAL" clId="{E31E1CD7-74FB-476D-ABF9-8567E8891686}" dt="2023-05-10T19:14:25.756" v="1288" actId="1076"/>
          <ac:cxnSpMkLst>
            <pc:docMk/>
            <pc:sldMk cId="3052893507" sldId="299"/>
            <ac:cxnSpMk id="16" creationId="{5851A31C-7F98-7ED2-0EA9-38E9FA3AA165}"/>
          </ac:cxnSpMkLst>
        </pc:cxnChg>
        <pc:cxnChg chg="add">
          <ac:chgData name="Gregorio Ariel Guerrero Moral" userId="82482f2c-2662-4bc3-b06e-2fa762521b9f" providerId="ADAL" clId="{E31E1CD7-74FB-476D-ABF9-8567E8891686}" dt="2023-05-10T19:16:31.487" v="1339" actId="11529"/>
          <ac:cxnSpMkLst>
            <pc:docMk/>
            <pc:sldMk cId="3052893507" sldId="299"/>
            <ac:cxnSpMk id="22" creationId="{1E60EE55-AE9D-06C9-332C-190956005D34}"/>
          </ac:cxnSpMkLst>
        </pc:cxnChg>
        <pc:cxnChg chg="add mod">
          <ac:chgData name="Gregorio Ariel Guerrero Moral" userId="82482f2c-2662-4bc3-b06e-2fa762521b9f" providerId="ADAL" clId="{E31E1CD7-74FB-476D-ABF9-8567E8891686}" dt="2023-05-10T19:16:57.331" v="1342" actId="14100"/>
          <ac:cxnSpMkLst>
            <pc:docMk/>
            <pc:sldMk cId="3052893507" sldId="299"/>
            <ac:cxnSpMk id="24" creationId="{374928C4-DD8A-0BA7-BD5E-A8B43E6F0EE5}"/>
          </ac:cxnSpMkLst>
        </pc:cxnChg>
        <pc:cxnChg chg="add">
          <ac:chgData name="Gregorio Ariel Guerrero Moral" userId="82482f2c-2662-4bc3-b06e-2fa762521b9f" providerId="ADAL" clId="{E31E1CD7-74FB-476D-ABF9-8567E8891686}" dt="2023-05-10T19:17:07.135" v="1343" actId="11529"/>
          <ac:cxnSpMkLst>
            <pc:docMk/>
            <pc:sldMk cId="3052893507" sldId="299"/>
            <ac:cxnSpMk id="28" creationId="{F3C43C51-6385-091F-6BE9-46D6346F6C21}"/>
          </ac:cxnSpMkLst>
        </pc:cxnChg>
        <pc:cxnChg chg="add">
          <ac:chgData name="Gregorio Ariel Guerrero Moral" userId="82482f2c-2662-4bc3-b06e-2fa762521b9f" providerId="ADAL" clId="{E31E1CD7-74FB-476D-ABF9-8567E8891686}" dt="2023-05-10T19:20:41.705" v="1366" actId="11529"/>
          <ac:cxnSpMkLst>
            <pc:docMk/>
            <pc:sldMk cId="3052893507" sldId="299"/>
            <ac:cxnSpMk id="33" creationId="{A5E0C93B-E1BA-9C71-4B36-EFB18F84B8FA}"/>
          </ac:cxnSpMkLst>
        </pc:cxnChg>
      </pc:sldChg>
      <pc:sldChg chg="addSp delSp modSp new mod">
        <pc:chgData name="Gregorio Ariel Guerrero Moral" userId="82482f2c-2662-4bc3-b06e-2fa762521b9f" providerId="ADAL" clId="{E31E1CD7-74FB-476D-ABF9-8567E8891686}" dt="2023-05-11T20:08:21.054" v="4703" actId="1076"/>
        <pc:sldMkLst>
          <pc:docMk/>
          <pc:sldMk cId="132663917" sldId="300"/>
        </pc:sldMkLst>
        <pc:spChg chg="mod">
          <ac:chgData name="Gregorio Ariel Guerrero Moral" userId="82482f2c-2662-4bc3-b06e-2fa762521b9f" providerId="ADAL" clId="{E31E1CD7-74FB-476D-ABF9-8567E8891686}" dt="2023-05-10T20:05:42.496" v="2200" actId="20577"/>
          <ac:spMkLst>
            <pc:docMk/>
            <pc:sldMk cId="132663917" sldId="300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E31E1CD7-74FB-476D-ABF9-8567E8891686}" dt="2023-05-11T20:08:21.054" v="4703" actId="1076"/>
          <ac:spMkLst>
            <pc:docMk/>
            <pc:sldMk cId="132663917" sldId="300"/>
            <ac:spMk id="3" creationId="{0C33CD16-CBC7-920D-F16B-7E35479422B4}"/>
          </ac:spMkLst>
        </pc:spChg>
        <pc:spChg chg="del">
          <ac:chgData name="Gregorio Ariel Guerrero Moral" userId="82482f2c-2662-4bc3-b06e-2fa762521b9f" providerId="ADAL" clId="{E31E1CD7-74FB-476D-ABF9-8567E8891686}" dt="2023-05-10T19:41:12.720" v="1452" actId="478"/>
          <ac:spMkLst>
            <pc:docMk/>
            <pc:sldMk cId="132663917" sldId="300"/>
            <ac:spMk id="4" creationId="{773CBAE5-DF8D-4E4B-C631-02BBD6B599A6}"/>
          </ac:spMkLst>
        </pc:spChg>
        <pc:spChg chg="add mod">
          <ac:chgData name="Gregorio Ariel Guerrero Moral" userId="82482f2c-2662-4bc3-b06e-2fa762521b9f" providerId="ADAL" clId="{E31E1CD7-74FB-476D-ABF9-8567E8891686}" dt="2023-05-10T20:02:27.679" v="1918" actId="1076"/>
          <ac:spMkLst>
            <pc:docMk/>
            <pc:sldMk cId="132663917" sldId="300"/>
            <ac:spMk id="6" creationId="{62DD8006-03FA-B659-3F44-3D9B9C9C4EF3}"/>
          </ac:spMkLst>
        </pc:spChg>
        <pc:spChg chg="add mod">
          <ac:chgData name="Gregorio Ariel Guerrero Moral" userId="82482f2c-2662-4bc3-b06e-2fa762521b9f" providerId="ADAL" clId="{E31E1CD7-74FB-476D-ABF9-8567E8891686}" dt="2023-05-10T20:34:55.443" v="2798" actId="20577"/>
          <ac:spMkLst>
            <pc:docMk/>
            <pc:sldMk cId="132663917" sldId="300"/>
            <ac:spMk id="9" creationId="{EEB53162-FF7E-F54F-A933-A35BD75DB464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0T20:05:25.094" v="2187" actId="1076"/>
          <ac:graphicFrameMkLst>
            <pc:docMk/>
            <pc:sldMk cId="132663917" sldId="300"/>
            <ac:graphicFrameMk id="7" creationId="{B6850B48-9873-8244-8463-52BCD17C0ACC}"/>
          </ac:graphicFrameMkLst>
        </pc:graphicFrame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216499991" sldId="300"/>
        </pc:sldMkLst>
      </pc:sldChg>
      <pc:sldChg chg="addSp delSp modSp add del mod modClrScheme chgLayout">
        <pc:chgData name="Gregorio Ariel Guerrero Moral" userId="82482f2c-2662-4bc3-b06e-2fa762521b9f" providerId="ADAL" clId="{E31E1CD7-74FB-476D-ABF9-8567E8891686}" dt="2023-05-10T19:39:35.389" v="1377" actId="47"/>
        <pc:sldMkLst>
          <pc:docMk/>
          <pc:sldMk cId="3221104383" sldId="300"/>
        </pc:sldMkLst>
        <pc:spChg chg="mod">
          <ac:chgData name="Gregorio Ariel Guerrero Moral" userId="82482f2c-2662-4bc3-b06e-2fa762521b9f" providerId="ADAL" clId="{E31E1CD7-74FB-476D-ABF9-8567E8891686}" dt="2023-05-10T18:59:17.001" v="1129" actId="26606"/>
          <ac:spMkLst>
            <pc:docMk/>
            <pc:sldMk cId="3221104383" sldId="300"/>
            <ac:spMk id="2" creationId="{CCAADAB6-79A7-E783-C504-5C8438486A17}"/>
          </ac:spMkLst>
        </pc:spChg>
        <pc:spChg chg="del">
          <ac:chgData name="Gregorio Ariel Guerrero Moral" userId="82482f2c-2662-4bc3-b06e-2fa762521b9f" providerId="ADAL" clId="{E31E1CD7-74FB-476D-ABF9-8567E8891686}" dt="2023-05-10T18:58:46.704" v="1124" actId="478"/>
          <ac:spMkLst>
            <pc:docMk/>
            <pc:sldMk cId="3221104383" sldId="300"/>
            <ac:spMk id="3" creationId="{5EA66C65-E1DB-0779-1C36-6ED9A7CE0012}"/>
          </ac:spMkLst>
        </pc:spChg>
        <pc:spChg chg="add del mod">
          <ac:chgData name="Gregorio Ariel Guerrero Moral" userId="82482f2c-2662-4bc3-b06e-2fa762521b9f" providerId="ADAL" clId="{E31E1CD7-74FB-476D-ABF9-8567E8891686}" dt="2023-05-10T18:59:13.184" v="1128" actId="22"/>
          <ac:spMkLst>
            <pc:docMk/>
            <pc:sldMk cId="3221104383" sldId="300"/>
            <ac:spMk id="6" creationId="{BE37994F-315F-633E-E19D-9AFF38318221}"/>
          </ac:spMkLst>
        </pc:spChg>
        <pc:picChg chg="del">
          <ac:chgData name="Gregorio Ariel Guerrero Moral" userId="82482f2c-2662-4bc3-b06e-2fa762521b9f" providerId="ADAL" clId="{E31E1CD7-74FB-476D-ABF9-8567E8891686}" dt="2023-05-10T18:58:49.177" v="1125" actId="478"/>
          <ac:picMkLst>
            <pc:docMk/>
            <pc:sldMk cId="3221104383" sldId="300"/>
            <ac:picMk id="5" creationId="{E6B397DB-155A-9120-8CB6-7FEB7F1CD6F9}"/>
          </ac:picMkLst>
        </pc:picChg>
        <pc:picChg chg="add mod ord modCrop">
          <ac:chgData name="Gregorio Ariel Guerrero Moral" userId="82482f2c-2662-4bc3-b06e-2fa762521b9f" providerId="ADAL" clId="{E31E1CD7-74FB-476D-ABF9-8567E8891686}" dt="2023-05-10T19:22:18.650" v="1376" actId="1076"/>
          <ac:picMkLst>
            <pc:docMk/>
            <pc:sldMk cId="3221104383" sldId="300"/>
            <ac:picMk id="8" creationId="{DF098E54-F076-2AA6-D359-1887B957CA21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4550662" sldId="301"/>
        </pc:sldMkLst>
      </pc:sldChg>
      <pc:sldChg chg="addSp delSp modSp add mod ord modClrScheme chgLayout">
        <pc:chgData name="Gregorio Ariel Guerrero Moral" userId="82482f2c-2662-4bc3-b06e-2fa762521b9f" providerId="ADAL" clId="{E31E1CD7-74FB-476D-ABF9-8567E8891686}" dt="2023-05-11T18:37:20.525" v="4108" actId="20577"/>
        <pc:sldMkLst>
          <pc:docMk/>
          <pc:sldMk cId="1317379046" sldId="301"/>
        </pc:sldMkLst>
        <pc:spChg chg="mod">
          <ac:chgData name="Gregorio Ariel Guerrero Moral" userId="82482f2c-2662-4bc3-b06e-2fa762521b9f" providerId="ADAL" clId="{E31E1CD7-74FB-476D-ABF9-8567E8891686}" dt="2023-05-11T18:37:20.525" v="4108" actId="20577"/>
          <ac:spMkLst>
            <pc:docMk/>
            <pc:sldMk cId="1317379046" sldId="301"/>
            <ac:spMk id="2" creationId="{093EE3C9-26F3-0517-6CDE-6AD710CB11F3}"/>
          </ac:spMkLst>
        </pc:spChg>
        <pc:spChg chg="del mod">
          <ac:chgData name="Gregorio Ariel Guerrero Moral" userId="82482f2c-2662-4bc3-b06e-2fa762521b9f" providerId="ADAL" clId="{E31E1CD7-74FB-476D-ABF9-8567E8891686}" dt="2023-05-10T20:31:10.420" v="2794" actId="26606"/>
          <ac:spMkLst>
            <pc:docMk/>
            <pc:sldMk cId="1317379046" sldId="301"/>
            <ac:spMk id="3" creationId="{0C33CD16-CBC7-920D-F16B-7E35479422B4}"/>
          </ac:spMkLst>
        </pc:spChg>
        <pc:graphicFrameChg chg="add mod">
          <ac:chgData name="Gregorio Ariel Guerrero Moral" userId="82482f2c-2662-4bc3-b06e-2fa762521b9f" providerId="ADAL" clId="{E31E1CD7-74FB-476D-ABF9-8567E8891686}" dt="2023-05-10T20:31:10.420" v="2794" actId="26606"/>
          <ac:graphicFrameMkLst>
            <pc:docMk/>
            <pc:sldMk cId="1317379046" sldId="301"/>
            <ac:graphicFrameMk id="5" creationId="{9157B6CB-DA97-9897-D463-5135CA5BFB3A}"/>
          </ac:graphicFrameMkLst>
        </pc:graphicFrameChg>
      </pc:sldChg>
      <pc:sldChg chg="add del">
        <pc:chgData name="Gregorio Ariel Guerrero Moral" userId="82482f2c-2662-4bc3-b06e-2fa762521b9f" providerId="ADAL" clId="{E31E1CD7-74FB-476D-ABF9-8567E8891686}" dt="2023-05-10T18:59:05.851" v="1127"/>
        <pc:sldMkLst>
          <pc:docMk/>
          <pc:sldMk cId="1474083069" sldId="301"/>
        </pc:sldMkLst>
      </pc:sldChg>
      <pc:sldChg chg="addSp delSp modSp add del mod">
        <pc:chgData name="Gregorio Ariel Guerrero Moral" userId="82482f2c-2662-4bc3-b06e-2fa762521b9f" providerId="ADAL" clId="{E31E1CD7-74FB-476D-ABF9-8567E8891686}" dt="2023-05-10T19:39:35.389" v="1377" actId="47"/>
        <pc:sldMkLst>
          <pc:docMk/>
          <pc:sldMk cId="1568833058" sldId="301"/>
        </pc:sldMkLst>
        <pc:spChg chg="mod">
          <ac:chgData name="Gregorio Ariel Guerrero Moral" userId="82482f2c-2662-4bc3-b06e-2fa762521b9f" providerId="ADAL" clId="{E31E1CD7-74FB-476D-ABF9-8567E8891686}" dt="2023-05-10T18:59:56.253" v="1179" actId="20577"/>
          <ac:spMkLst>
            <pc:docMk/>
            <pc:sldMk cId="1568833058" sldId="301"/>
            <ac:spMk id="2" creationId="{CCAADAB6-79A7-E783-C504-5C8438486A17}"/>
          </ac:spMkLst>
        </pc:spChg>
        <pc:spChg chg="add del mod">
          <ac:chgData name="Gregorio Ariel Guerrero Moral" userId="82482f2c-2662-4bc3-b06e-2fa762521b9f" providerId="ADAL" clId="{E31E1CD7-74FB-476D-ABF9-8567E8891686}" dt="2023-05-10T19:00:29.268" v="1182" actId="22"/>
          <ac:spMkLst>
            <pc:docMk/>
            <pc:sldMk cId="1568833058" sldId="301"/>
            <ac:spMk id="4" creationId="{5651C4EB-26AF-80A8-BE71-40774584EDD3}"/>
          </ac:spMkLst>
        </pc:spChg>
        <pc:picChg chg="add mod ord">
          <ac:chgData name="Gregorio Ariel Guerrero Moral" userId="82482f2c-2662-4bc3-b06e-2fa762521b9f" providerId="ADAL" clId="{E31E1CD7-74FB-476D-ABF9-8567E8891686}" dt="2023-05-10T19:00:34.893" v="1184" actId="1076"/>
          <ac:picMkLst>
            <pc:docMk/>
            <pc:sldMk cId="1568833058" sldId="301"/>
            <ac:picMk id="6" creationId="{D164A1F1-95F1-A88B-1B0F-7533F5D9E954}"/>
          </ac:picMkLst>
        </pc:picChg>
        <pc:picChg chg="del">
          <ac:chgData name="Gregorio Ariel Guerrero Moral" userId="82482f2c-2662-4bc3-b06e-2fa762521b9f" providerId="ADAL" clId="{E31E1CD7-74FB-476D-ABF9-8567E8891686}" dt="2023-05-10T18:59:41.237" v="1131" actId="478"/>
          <ac:picMkLst>
            <pc:docMk/>
            <pc:sldMk cId="1568833058" sldId="301"/>
            <ac:picMk id="8" creationId="{DF098E54-F076-2AA6-D359-1887B957CA21}"/>
          </ac:picMkLst>
        </pc:picChg>
      </pc:sldChg>
      <pc:sldChg chg="new del">
        <pc:chgData name="Gregorio Ariel Guerrero Moral" userId="82482f2c-2662-4bc3-b06e-2fa762521b9f" providerId="ADAL" clId="{E31E1CD7-74FB-476D-ABF9-8567E8891686}" dt="2023-05-10T20:06:08.635" v="2204" actId="47"/>
        <pc:sldMkLst>
          <pc:docMk/>
          <pc:sldMk cId="339886588" sldId="302"/>
        </pc:sldMkLst>
      </pc:sldChg>
      <pc:sldChg chg="add del">
        <pc:chgData name="Gregorio Ariel Guerrero Moral" userId="82482f2c-2662-4bc3-b06e-2fa762521b9f" providerId="ADAL" clId="{E31E1CD7-74FB-476D-ABF9-8567E8891686}" dt="2023-05-10T19:00:22.984" v="1181"/>
        <pc:sldMkLst>
          <pc:docMk/>
          <pc:sldMk cId="653048330" sldId="302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318396986" sldId="302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10277062" sldId="303"/>
        </pc:sldMkLst>
      </pc:sldChg>
      <pc:sldChg chg="modSp add mod">
        <pc:chgData name="Gregorio Ariel Guerrero Moral" userId="82482f2c-2662-4bc3-b06e-2fa762521b9f" providerId="ADAL" clId="{E31E1CD7-74FB-476D-ABF9-8567E8891686}" dt="2023-05-10T20:36:04.557" v="2867" actId="1076"/>
        <pc:sldMkLst>
          <pc:docMk/>
          <pc:sldMk cId="220768043" sldId="303"/>
        </pc:sldMkLst>
        <pc:spChg chg="mod">
          <ac:chgData name="Gregorio Ariel Guerrero Moral" userId="82482f2c-2662-4bc3-b06e-2fa762521b9f" providerId="ADAL" clId="{E31E1CD7-74FB-476D-ABF9-8567E8891686}" dt="2023-05-10T20:06:15.238" v="2206" actId="20577"/>
          <ac:spMkLst>
            <pc:docMk/>
            <pc:sldMk cId="220768043" sldId="303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E31E1CD7-74FB-476D-ABF9-8567E8891686}" dt="2023-05-10T20:10:27.935" v="2715" actId="20577"/>
          <ac:spMkLst>
            <pc:docMk/>
            <pc:sldMk cId="220768043" sldId="303"/>
            <ac:spMk id="3" creationId="{0C33CD16-CBC7-920D-F16B-7E35479422B4}"/>
          </ac:spMkLst>
        </pc:spChg>
        <pc:spChg chg="mod">
          <ac:chgData name="Gregorio Ariel Guerrero Moral" userId="82482f2c-2662-4bc3-b06e-2fa762521b9f" providerId="ADAL" clId="{E31E1CD7-74FB-476D-ABF9-8567E8891686}" dt="2023-05-10T20:35:49.995" v="2865" actId="20577"/>
          <ac:spMkLst>
            <pc:docMk/>
            <pc:sldMk cId="220768043" sldId="303"/>
            <ac:spMk id="6" creationId="{62DD8006-03FA-B659-3F44-3D9B9C9C4EF3}"/>
          </ac:spMkLst>
        </pc:spChg>
        <pc:spChg chg="mod">
          <ac:chgData name="Gregorio Ariel Guerrero Moral" userId="82482f2c-2662-4bc3-b06e-2fa762521b9f" providerId="ADAL" clId="{E31E1CD7-74FB-476D-ABF9-8567E8891686}" dt="2023-05-10T20:36:04.557" v="2867" actId="1076"/>
          <ac:spMkLst>
            <pc:docMk/>
            <pc:sldMk cId="220768043" sldId="303"/>
            <ac:spMk id="9" creationId="{EEB53162-FF7E-F54F-A933-A35BD75DB464}"/>
          </ac:spMkLst>
        </pc:spChg>
        <pc:graphicFrameChg chg="mod modGraphic">
          <ac:chgData name="Gregorio Ariel Guerrero Moral" userId="82482f2c-2662-4bc3-b06e-2fa762521b9f" providerId="ADAL" clId="{E31E1CD7-74FB-476D-ABF9-8567E8891686}" dt="2023-05-10T20:35:59.688" v="2866" actId="1076"/>
          <ac:graphicFrameMkLst>
            <pc:docMk/>
            <pc:sldMk cId="220768043" sldId="303"/>
            <ac:graphicFrameMk id="7" creationId="{B6850B48-9873-8244-8463-52BCD17C0ACC}"/>
          </ac:graphicFrameMkLst>
        </pc:graphicFrameChg>
      </pc:sldChg>
      <pc:sldChg chg="addSp delSp modSp new mod">
        <pc:chgData name="Gregorio Ariel Guerrero Moral" userId="82482f2c-2662-4bc3-b06e-2fa762521b9f" providerId="ADAL" clId="{E31E1CD7-74FB-476D-ABF9-8567E8891686}" dt="2023-05-10T20:30:45.765" v="2793" actId="20577"/>
        <pc:sldMkLst>
          <pc:docMk/>
          <pc:sldMk cId="474396840" sldId="304"/>
        </pc:sldMkLst>
        <pc:spChg chg="del">
          <ac:chgData name="Gregorio Ariel Guerrero Moral" userId="82482f2c-2662-4bc3-b06e-2fa762521b9f" providerId="ADAL" clId="{E31E1CD7-74FB-476D-ABF9-8567E8891686}" dt="2023-05-10T20:30:31.305" v="2785" actId="478"/>
          <ac:spMkLst>
            <pc:docMk/>
            <pc:sldMk cId="474396840" sldId="304"/>
            <ac:spMk id="2" creationId="{93A5BE89-0F6B-D5A7-FE2B-314B2BFD40B3}"/>
          </ac:spMkLst>
        </pc:spChg>
        <pc:spChg chg="add del">
          <ac:chgData name="Gregorio Ariel Guerrero Moral" userId="82482f2c-2662-4bc3-b06e-2fa762521b9f" providerId="ADAL" clId="{E31E1CD7-74FB-476D-ABF9-8567E8891686}" dt="2023-05-10T20:30:24.881" v="2784" actId="22"/>
          <ac:spMkLst>
            <pc:docMk/>
            <pc:sldMk cId="474396840" sldId="304"/>
            <ac:spMk id="3" creationId="{76D0A685-4462-C9A7-76E5-12E05557F098}"/>
          </ac:spMkLst>
        </pc:spChg>
        <pc:spChg chg="add mod">
          <ac:chgData name="Gregorio Ariel Guerrero Moral" userId="82482f2c-2662-4bc3-b06e-2fa762521b9f" providerId="ADAL" clId="{E31E1CD7-74FB-476D-ABF9-8567E8891686}" dt="2023-05-10T20:30:45.765" v="2793" actId="20577"/>
          <ac:spMkLst>
            <pc:docMk/>
            <pc:sldMk cId="474396840" sldId="304"/>
            <ac:spMk id="11" creationId="{D695FF55-5ED4-E99A-3671-D45F85A27A8D}"/>
          </ac:spMkLst>
        </pc:spChg>
        <pc:graphicFrameChg chg="add del mod">
          <ac:chgData name="Gregorio Ariel Guerrero Moral" userId="82482f2c-2662-4bc3-b06e-2fa762521b9f" providerId="ADAL" clId="{E31E1CD7-74FB-476D-ABF9-8567E8891686}" dt="2023-05-10T20:30:19.788" v="2783"/>
          <ac:graphicFrameMkLst>
            <pc:docMk/>
            <pc:sldMk cId="474396840" sldId="304"/>
            <ac:graphicFrameMk id="4" creationId="{14F8698B-5A25-598F-6424-D5801E42670D}"/>
          </ac:graphicFrameMkLst>
        </pc:graphicFrameChg>
        <pc:picChg chg="add mod ord">
          <ac:chgData name="Gregorio Ariel Guerrero Moral" userId="82482f2c-2662-4bc3-b06e-2fa762521b9f" providerId="ADAL" clId="{E31E1CD7-74FB-476D-ABF9-8567E8891686}" dt="2023-05-10T20:30:33.157" v="2786" actId="26606"/>
          <ac:picMkLst>
            <pc:docMk/>
            <pc:sldMk cId="474396840" sldId="304"/>
            <ac:picMk id="6" creationId="{8941D88F-72F3-90CD-969F-B5DC559240A7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934646636" sldId="304"/>
        </pc:sldMkLst>
      </pc:sldChg>
      <pc:sldChg chg="addSp delSp modSp new mod ord">
        <pc:chgData name="Gregorio Ariel Guerrero Moral" userId="82482f2c-2662-4bc3-b06e-2fa762521b9f" providerId="ADAL" clId="{E31E1CD7-74FB-476D-ABF9-8567E8891686}" dt="2023-05-11T18:49:32.007" v="4265" actId="1076"/>
        <pc:sldMkLst>
          <pc:docMk/>
          <pc:sldMk cId="1137276230" sldId="305"/>
        </pc:sldMkLst>
        <pc:spChg chg="mod">
          <ac:chgData name="Gregorio Ariel Guerrero Moral" userId="82482f2c-2662-4bc3-b06e-2fa762521b9f" providerId="ADAL" clId="{E31E1CD7-74FB-476D-ABF9-8567E8891686}" dt="2023-05-11T18:46:28.253" v="4253" actId="1076"/>
          <ac:spMkLst>
            <pc:docMk/>
            <pc:sldMk cId="1137276230" sldId="305"/>
            <ac:spMk id="2" creationId="{69CA9BB6-3BA2-7A34-B344-91648DCF6ED4}"/>
          </ac:spMkLst>
        </pc:spChg>
        <pc:spChg chg="add del mod">
          <ac:chgData name="Gregorio Ariel Guerrero Moral" userId="82482f2c-2662-4bc3-b06e-2fa762521b9f" providerId="ADAL" clId="{E31E1CD7-74FB-476D-ABF9-8567E8891686}" dt="2023-05-11T18:48:50.388" v="4260" actId="1076"/>
          <ac:spMkLst>
            <pc:docMk/>
            <pc:sldMk cId="1137276230" sldId="305"/>
            <ac:spMk id="3" creationId="{8A7894CC-AF80-8736-27FF-6A2AE232C86C}"/>
          </ac:spMkLst>
        </pc:spChg>
        <pc:spChg chg="add del">
          <ac:chgData name="Gregorio Ariel Guerrero Moral" userId="82482f2c-2662-4bc3-b06e-2fa762521b9f" providerId="ADAL" clId="{E31E1CD7-74FB-476D-ABF9-8567E8891686}" dt="2023-05-11T18:45:57.999" v="4245" actId="22"/>
          <ac:spMkLst>
            <pc:docMk/>
            <pc:sldMk cId="1137276230" sldId="305"/>
            <ac:spMk id="4" creationId="{5C5EAD52-2457-42EC-3CBF-47DC46F2726D}"/>
          </ac:spMkLst>
        </pc:spChg>
        <pc:spChg chg="add del mod">
          <ac:chgData name="Gregorio Ariel Guerrero Moral" userId="82482f2c-2662-4bc3-b06e-2fa762521b9f" providerId="ADAL" clId="{E31E1CD7-74FB-476D-ABF9-8567E8891686}" dt="2023-05-11T18:38:43.308" v="4140" actId="767"/>
          <ac:spMkLst>
            <pc:docMk/>
            <pc:sldMk cId="1137276230" sldId="305"/>
            <ac:spMk id="5" creationId="{FDAE7D85-D548-E467-DDB7-19EAF0138845}"/>
          </ac:spMkLst>
        </pc:spChg>
        <pc:spChg chg="add mod">
          <ac:chgData name="Gregorio Ariel Guerrero Moral" userId="82482f2c-2662-4bc3-b06e-2fa762521b9f" providerId="ADAL" clId="{E31E1CD7-74FB-476D-ABF9-8567E8891686}" dt="2023-05-11T18:49:32.007" v="4265" actId="1076"/>
          <ac:spMkLst>
            <pc:docMk/>
            <pc:sldMk cId="1137276230" sldId="305"/>
            <ac:spMk id="15" creationId="{3DB78962-AC2F-84FB-2C75-D0CF1A150B19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1T18:49:28.324" v="4264" actId="1076"/>
          <ac:graphicFrameMkLst>
            <pc:docMk/>
            <pc:sldMk cId="1137276230" sldId="305"/>
            <ac:graphicFrameMk id="14" creationId="{712CBB5F-8B51-7FE7-1FC1-3E37B2A210AA}"/>
          </ac:graphicFrameMkLst>
        </pc:graphicFrameChg>
        <pc:picChg chg="add mod ord">
          <ac:chgData name="Gregorio Ariel Guerrero Moral" userId="82482f2c-2662-4bc3-b06e-2fa762521b9f" providerId="ADAL" clId="{E31E1CD7-74FB-476D-ABF9-8567E8891686}" dt="2023-05-11T18:46:29.642" v="4254" actId="1076"/>
          <ac:picMkLst>
            <pc:docMk/>
            <pc:sldMk cId="1137276230" sldId="305"/>
            <ac:picMk id="7" creationId="{FC46C506-2CB3-3C16-A321-AFC50DAA2472}"/>
          </ac:picMkLst>
        </pc:picChg>
        <pc:picChg chg="add mod">
          <ac:chgData name="Gregorio Ariel Guerrero Moral" userId="82482f2c-2662-4bc3-b06e-2fa762521b9f" providerId="ADAL" clId="{E31E1CD7-74FB-476D-ABF9-8567E8891686}" dt="2023-05-11T18:46:32.073" v="4255" actId="1076"/>
          <ac:picMkLst>
            <pc:docMk/>
            <pc:sldMk cId="1137276230" sldId="305"/>
            <ac:picMk id="9" creationId="{CDAA1830-2CBF-3D1C-7764-789527CB7C02}"/>
          </ac:picMkLst>
        </pc:picChg>
        <pc:picChg chg="add mod">
          <ac:chgData name="Gregorio Ariel Guerrero Moral" userId="82482f2c-2662-4bc3-b06e-2fa762521b9f" providerId="ADAL" clId="{E31E1CD7-74FB-476D-ABF9-8567E8891686}" dt="2023-05-11T18:46:50.972" v="4257" actId="1076"/>
          <ac:picMkLst>
            <pc:docMk/>
            <pc:sldMk cId="1137276230" sldId="305"/>
            <ac:picMk id="11" creationId="{8F5F7263-11E9-4836-02AD-8C7078FD5051}"/>
          </ac:picMkLst>
        </pc:picChg>
        <pc:picChg chg="add mod">
          <ac:chgData name="Gregorio Ariel Guerrero Moral" userId="82482f2c-2662-4bc3-b06e-2fa762521b9f" providerId="ADAL" clId="{E31E1CD7-74FB-476D-ABF9-8567E8891686}" dt="2023-05-11T18:47:10.496" v="4259" actId="1076"/>
          <ac:picMkLst>
            <pc:docMk/>
            <pc:sldMk cId="1137276230" sldId="305"/>
            <ac:picMk id="13" creationId="{5FCD356E-D593-D54F-C4C2-6B259E523325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20957616" sldId="305"/>
        </pc:sldMkLst>
      </pc:sldChg>
      <pc:sldChg chg="addSp delSp modSp new mod">
        <pc:chgData name="Gregorio Ariel Guerrero Moral" userId="82482f2c-2662-4bc3-b06e-2fa762521b9f" providerId="ADAL" clId="{E31E1CD7-74FB-476D-ABF9-8567E8891686}" dt="2023-05-11T16:19:40.896" v="3559" actId="1076"/>
        <pc:sldMkLst>
          <pc:docMk/>
          <pc:sldMk cId="334331324" sldId="306"/>
        </pc:sldMkLst>
        <pc:spChg chg="mod">
          <ac:chgData name="Gregorio Ariel Guerrero Moral" userId="82482f2c-2662-4bc3-b06e-2fa762521b9f" providerId="ADAL" clId="{E31E1CD7-74FB-476D-ABF9-8567E8891686}" dt="2023-05-11T15:49:01.004" v="3488" actId="1076"/>
          <ac:spMkLst>
            <pc:docMk/>
            <pc:sldMk cId="334331324" sldId="306"/>
            <ac:spMk id="2" creationId="{D3E286BE-05B8-81B4-ECA7-91DBA0E303FD}"/>
          </ac:spMkLst>
        </pc:spChg>
        <pc:spChg chg="mod">
          <ac:chgData name="Gregorio Ariel Guerrero Moral" userId="82482f2c-2662-4bc3-b06e-2fa762521b9f" providerId="ADAL" clId="{E31E1CD7-74FB-476D-ABF9-8567E8891686}" dt="2023-05-11T15:30:56.618" v="3304" actId="207"/>
          <ac:spMkLst>
            <pc:docMk/>
            <pc:sldMk cId="334331324" sldId="306"/>
            <ac:spMk id="3" creationId="{31E01108-2C86-4177-830D-F8311A4308CF}"/>
          </ac:spMkLst>
        </pc:spChg>
        <pc:spChg chg="mod">
          <ac:chgData name="Gregorio Ariel Guerrero Moral" userId="82482f2c-2662-4bc3-b06e-2fa762521b9f" providerId="ADAL" clId="{E31E1CD7-74FB-476D-ABF9-8567E8891686}" dt="2023-05-11T15:31:02.360" v="3305" actId="207"/>
          <ac:spMkLst>
            <pc:docMk/>
            <pc:sldMk cId="334331324" sldId="306"/>
            <ac:spMk id="4" creationId="{600DF06A-CACB-3337-F37A-012F4E030F40}"/>
          </ac:spMkLst>
        </pc:spChg>
        <pc:spChg chg="add mod">
          <ac:chgData name="Gregorio Ariel Guerrero Moral" userId="82482f2c-2662-4bc3-b06e-2fa762521b9f" providerId="ADAL" clId="{E31E1CD7-74FB-476D-ABF9-8567E8891686}" dt="2023-05-11T15:22:04.991" v="3243" actId="1076"/>
          <ac:spMkLst>
            <pc:docMk/>
            <pc:sldMk cId="334331324" sldId="306"/>
            <ac:spMk id="5" creationId="{C5DA8EC6-233B-ED06-6D0F-87FF3191F196}"/>
          </ac:spMkLst>
        </pc:spChg>
        <pc:spChg chg="add mod">
          <ac:chgData name="Gregorio Ariel Guerrero Moral" userId="82482f2c-2662-4bc3-b06e-2fa762521b9f" providerId="ADAL" clId="{E31E1CD7-74FB-476D-ABF9-8567E8891686}" dt="2023-05-11T15:26:33.044" v="3267" actId="20577"/>
          <ac:spMkLst>
            <pc:docMk/>
            <pc:sldMk cId="334331324" sldId="306"/>
            <ac:spMk id="8" creationId="{34AB8C36-C00F-946D-5F59-E0E7AB8CDEFC}"/>
          </ac:spMkLst>
        </pc:spChg>
        <pc:spChg chg="add mod">
          <ac:chgData name="Gregorio Ariel Guerrero Moral" userId="82482f2c-2662-4bc3-b06e-2fa762521b9f" providerId="ADAL" clId="{E31E1CD7-74FB-476D-ABF9-8567E8891686}" dt="2023-05-11T15:28:50.659" v="3293" actId="20577"/>
          <ac:spMkLst>
            <pc:docMk/>
            <pc:sldMk cId="334331324" sldId="306"/>
            <ac:spMk id="9" creationId="{1B9C82C3-D2BB-D9BF-F4CB-6EC510A99875}"/>
          </ac:spMkLst>
        </pc:spChg>
        <pc:spChg chg="add mod">
          <ac:chgData name="Gregorio Ariel Guerrero Moral" userId="82482f2c-2662-4bc3-b06e-2fa762521b9f" providerId="ADAL" clId="{E31E1CD7-74FB-476D-ABF9-8567E8891686}" dt="2023-05-11T15:31:40.189" v="3334" actId="20577"/>
          <ac:spMkLst>
            <pc:docMk/>
            <pc:sldMk cId="334331324" sldId="306"/>
            <ac:spMk id="10" creationId="{F6FBDEF0-5780-BB21-34D6-C9F35C521373}"/>
          </ac:spMkLst>
        </pc:spChg>
        <pc:spChg chg="add mod">
          <ac:chgData name="Gregorio Ariel Guerrero Moral" userId="82482f2c-2662-4bc3-b06e-2fa762521b9f" providerId="ADAL" clId="{E31E1CD7-74FB-476D-ABF9-8567E8891686}" dt="2023-05-11T15:32:33.893" v="3354" actId="20577"/>
          <ac:spMkLst>
            <pc:docMk/>
            <pc:sldMk cId="334331324" sldId="306"/>
            <ac:spMk id="11" creationId="{55681D3A-F199-3CFF-C8E3-4D7E0D7FD65F}"/>
          </ac:spMkLst>
        </pc:spChg>
        <pc:spChg chg="add mod">
          <ac:chgData name="Gregorio Ariel Guerrero Moral" userId="82482f2c-2662-4bc3-b06e-2fa762521b9f" providerId="ADAL" clId="{E31E1CD7-74FB-476D-ABF9-8567E8891686}" dt="2023-05-11T15:40:13.196" v="3412" actId="20577"/>
          <ac:spMkLst>
            <pc:docMk/>
            <pc:sldMk cId="334331324" sldId="306"/>
            <ac:spMk id="12" creationId="{BFB8488E-7EF6-2640-E242-16F6DC0E46E9}"/>
          </ac:spMkLst>
        </pc:spChg>
        <pc:spChg chg="add del">
          <ac:chgData name="Gregorio Ariel Guerrero Moral" userId="82482f2c-2662-4bc3-b06e-2fa762521b9f" providerId="ADAL" clId="{E31E1CD7-74FB-476D-ABF9-8567E8891686}" dt="2023-05-11T15:39:28.391" v="3400" actId="22"/>
          <ac:spMkLst>
            <pc:docMk/>
            <pc:sldMk cId="334331324" sldId="306"/>
            <ac:spMk id="14" creationId="{C2120200-FC24-3AE9-E45D-CFF40DD814EE}"/>
          </ac:spMkLst>
        </pc:spChg>
        <pc:spChg chg="add mod">
          <ac:chgData name="Gregorio Ariel Guerrero Moral" userId="82482f2c-2662-4bc3-b06e-2fa762521b9f" providerId="ADAL" clId="{E31E1CD7-74FB-476D-ABF9-8567E8891686}" dt="2023-05-11T15:41:06.080" v="3423" actId="1076"/>
          <ac:spMkLst>
            <pc:docMk/>
            <pc:sldMk cId="334331324" sldId="306"/>
            <ac:spMk id="16" creationId="{4747C3EC-A14C-F551-3AAF-34CD1B9CF34B}"/>
          </ac:spMkLst>
        </pc:spChg>
        <pc:spChg chg="add mod">
          <ac:chgData name="Gregorio Ariel Guerrero Moral" userId="82482f2c-2662-4bc3-b06e-2fa762521b9f" providerId="ADAL" clId="{E31E1CD7-74FB-476D-ABF9-8567E8891686}" dt="2023-05-11T15:41:10.544" v="3424" actId="14100"/>
          <ac:spMkLst>
            <pc:docMk/>
            <pc:sldMk cId="334331324" sldId="306"/>
            <ac:spMk id="18" creationId="{03A27AF3-29D4-F94D-8ABA-03FF4C724971}"/>
          </ac:spMkLst>
        </pc:spChg>
        <pc:spChg chg="add mod">
          <ac:chgData name="Gregorio Ariel Guerrero Moral" userId="82482f2c-2662-4bc3-b06e-2fa762521b9f" providerId="ADAL" clId="{E31E1CD7-74FB-476D-ABF9-8567E8891686}" dt="2023-05-11T16:18:51.239" v="3526" actId="1076"/>
          <ac:spMkLst>
            <pc:docMk/>
            <pc:sldMk cId="334331324" sldId="306"/>
            <ac:spMk id="21" creationId="{F2264573-0402-E9E1-0A91-3CAFB509D758}"/>
          </ac:spMkLst>
        </pc:spChg>
        <pc:spChg chg="add del">
          <ac:chgData name="Gregorio Ariel Guerrero Moral" userId="82482f2c-2662-4bc3-b06e-2fa762521b9f" providerId="ADAL" clId="{E31E1CD7-74FB-476D-ABF9-8567E8891686}" dt="2023-05-11T15:48:37.110" v="3482" actId="22"/>
          <ac:spMkLst>
            <pc:docMk/>
            <pc:sldMk cId="334331324" sldId="306"/>
            <ac:spMk id="25" creationId="{87D1FD19-4A3E-BA02-DA91-A7D8A212FD03}"/>
          </ac:spMkLst>
        </pc:spChg>
        <pc:spChg chg="add del mod">
          <ac:chgData name="Gregorio Ariel Guerrero Moral" userId="82482f2c-2662-4bc3-b06e-2fa762521b9f" providerId="ADAL" clId="{E31E1CD7-74FB-476D-ABF9-8567E8891686}" dt="2023-05-11T16:17:49.514" v="3503" actId="478"/>
          <ac:spMkLst>
            <pc:docMk/>
            <pc:sldMk cId="334331324" sldId="306"/>
            <ac:spMk id="27" creationId="{5219F628-5C93-A0CD-1792-E8D8B762FF3F}"/>
          </ac:spMkLst>
        </pc:spChg>
        <pc:spChg chg="add mod">
          <ac:chgData name="Gregorio Ariel Guerrero Moral" userId="82482f2c-2662-4bc3-b06e-2fa762521b9f" providerId="ADAL" clId="{E31E1CD7-74FB-476D-ABF9-8567E8891686}" dt="2023-05-11T16:18:16.669" v="3521" actId="20577"/>
          <ac:spMkLst>
            <pc:docMk/>
            <pc:sldMk cId="334331324" sldId="306"/>
            <ac:spMk id="28" creationId="{A1819A8B-C6EE-BC37-5D42-D4FF5048204F}"/>
          </ac:spMkLst>
        </pc:spChg>
        <pc:spChg chg="add mod">
          <ac:chgData name="Gregorio Ariel Guerrero Moral" userId="82482f2c-2662-4bc3-b06e-2fa762521b9f" providerId="ADAL" clId="{E31E1CD7-74FB-476D-ABF9-8567E8891686}" dt="2023-05-11T16:19:38.834" v="3558" actId="1076"/>
          <ac:spMkLst>
            <pc:docMk/>
            <pc:sldMk cId="334331324" sldId="306"/>
            <ac:spMk id="29" creationId="{04F2E32F-148A-3116-9CCF-6ADDD7C66AFF}"/>
          </ac:spMkLst>
        </pc:spChg>
        <pc:picChg chg="add mod">
          <ac:chgData name="Gregorio Ariel Guerrero Moral" userId="82482f2c-2662-4bc3-b06e-2fa762521b9f" providerId="ADAL" clId="{E31E1CD7-74FB-476D-ABF9-8567E8891686}" dt="2023-05-11T15:25:08.076" v="3251" actId="1076"/>
          <ac:picMkLst>
            <pc:docMk/>
            <pc:sldMk cId="334331324" sldId="306"/>
            <ac:picMk id="6" creationId="{DE7BFBE2-482F-DF9C-DB66-5A4C3528B8C4}"/>
          </ac:picMkLst>
        </pc:picChg>
        <pc:picChg chg="add mod">
          <ac:chgData name="Gregorio Ariel Guerrero Moral" userId="82482f2c-2662-4bc3-b06e-2fa762521b9f" providerId="ADAL" clId="{E31E1CD7-74FB-476D-ABF9-8567E8891686}" dt="2023-05-11T16:18:48.208" v="3525" actId="1076"/>
          <ac:picMkLst>
            <pc:docMk/>
            <pc:sldMk cId="334331324" sldId="306"/>
            <ac:picMk id="20" creationId="{D687F41F-6CE2-2EDF-A6C6-A0AC57C4A724}"/>
          </ac:picMkLst>
        </pc:picChg>
        <pc:picChg chg="add mod">
          <ac:chgData name="Gregorio Ariel Guerrero Moral" userId="82482f2c-2662-4bc3-b06e-2fa762521b9f" providerId="ADAL" clId="{E31E1CD7-74FB-476D-ABF9-8567E8891686}" dt="2023-05-11T15:48:33.448" v="3480" actId="14100"/>
          <ac:picMkLst>
            <pc:docMk/>
            <pc:sldMk cId="334331324" sldId="306"/>
            <ac:picMk id="23" creationId="{A06C64EC-21DD-DD63-7D16-8AE6D09964EF}"/>
          </ac:picMkLst>
        </pc:picChg>
        <pc:picChg chg="add mod">
          <ac:chgData name="Gregorio Ariel Guerrero Moral" userId="82482f2c-2662-4bc3-b06e-2fa762521b9f" providerId="ADAL" clId="{E31E1CD7-74FB-476D-ABF9-8567E8891686}" dt="2023-05-11T15:22:12.249" v="3245" actId="1076"/>
          <ac:picMkLst>
            <pc:docMk/>
            <pc:sldMk cId="334331324" sldId="306"/>
            <ac:picMk id="2050" creationId="{398EC04A-F54C-4FFF-744B-C20C1B7BB3A8}"/>
          </ac:picMkLst>
        </pc:picChg>
        <pc:picChg chg="add mod">
          <ac:chgData name="Gregorio Ariel Guerrero Moral" userId="82482f2c-2662-4bc3-b06e-2fa762521b9f" providerId="ADAL" clId="{E31E1CD7-74FB-476D-ABF9-8567E8891686}" dt="2023-05-11T15:28:30.253" v="3274" actId="1076"/>
          <ac:picMkLst>
            <pc:docMk/>
            <pc:sldMk cId="334331324" sldId="306"/>
            <ac:picMk id="2052" creationId="{1A00A0F7-20C4-5A6E-5192-8C32C8F1D2F7}"/>
          </ac:picMkLst>
        </pc:picChg>
        <pc:picChg chg="add del mod">
          <ac:chgData name="Gregorio Ariel Guerrero Moral" userId="82482f2c-2662-4bc3-b06e-2fa762521b9f" providerId="ADAL" clId="{E31E1CD7-74FB-476D-ABF9-8567E8891686}" dt="2023-05-11T15:30:15.930" v="3298" actId="478"/>
          <ac:picMkLst>
            <pc:docMk/>
            <pc:sldMk cId="334331324" sldId="306"/>
            <ac:picMk id="2054" creationId="{0E8CF07B-645D-C324-9158-6A07307E28F7}"/>
          </ac:picMkLst>
        </pc:picChg>
        <pc:picChg chg="add del mod">
          <ac:chgData name="Gregorio Ariel Guerrero Moral" userId="82482f2c-2662-4bc3-b06e-2fa762521b9f" providerId="ADAL" clId="{E31E1CD7-74FB-476D-ABF9-8567E8891686}" dt="2023-05-11T15:30:12.527" v="3297" actId="478"/>
          <ac:picMkLst>
            <pc:docMk/>
            <pc:sldMk cId="334331324" sldId="306"/>
            <ac:picMk id="2056" creationId="{E01B5847-91E2-3E97-6400-F28C5BF4CAE8}"/>
          </ac:picMkLst>
        </pc:picChg>
        <pc:picChg chg="add mod">
          <ac:chgData name="Gregorio Ariel Guerrero Moral" userId="82482f2c-2662-4bc3-b06e-2fa762521b9f" providerId="ADAL" clId="{E31E1CD7-74FB-476D-ABF9-8567E8891686}" dt="2023-05-11T15:31:11.680" v="3308" actId="1076"/>
          <ac:picMkLst>
            <pc:docMk/>
            <pc:sldMk cId="334331324" sldId="306"/>
            <ac:picMk id="2058" creationId="{1732D43A-7C4A-BF9E-B501-8AF2DB9F7B39}"/>
          </ac:picMkLst>
        </pc:picChg>
        <pc:picChg chg="add mod">
          <ac:chgData name="Gregorio Ariel Guerrero Moral" userId="82482f2c-2662-4bc3-b06e-2fa762521b9f" providerId="ADAL" clId="{E31E1CD7-74FB-476D-ABF9-8567E8891686}" dt="2023-05-11T15:32:15.889" v="3339" actId="1076"/>
          <ac:picMkLst>
            <pc:docMk/>
            <pc:sldMk cId="334331324" sldId="306"/>
            <ac:picMk id="2060" creationId="{EAFB7E39-2196-F2FF-D392-6712A6892AAB}"/>
          </ac:picMkLst>
        </pc:picChg>
        <pc:picChg chg="add mod">
          <ac:chgData name="Gregorio Ariel Guerrero Moral" userId="82482f2c-2662-4bc3-b06e-2fa762521b9f" providerId="ADAL" clId="{E31E1CD7-74FB-476D-ABF9-8567E8891686}" dt="2023-05-11T15:38:00.907" v="3356" actId="1076"/>
          <ac:picMkLst>
            <pc:docMk/>
            <pc:sldMk cId="334331324" sldId="306"/>
            <ac:picMk id="2062" creationId="{4025609B-7C1F-7F21-C3E9-3214F72AE323}"/>
          </ac:picMkLst>
        </pc:picChg>
        <pc:picChg chg="add mod">
          <ac:chgData name="Gregorio Ariel Guerrero Moral" userId="82482f2c-2662-4bc3-b06e-2fa762521b9f" providerId="ADAL" clId="{E31E1CD7-74FB-476D-ABF9-8567E8891686}" dt="2023-05-11T15:39:12.664" v="3398" actId="1076"/>
          <ac:picMkLst>
            <pc:docMk/>
            <pc:sldMk cId="334331324" sldId="306"/>
            <ac:picMk id="2064" creationId="{9EC7CD64-7B2F-3145-E694-1E8F0F435B76}"/>
          </ac:picMkLst>
        </pc:picChg>
        <pc:picChg chg="add mod">
          <ac:chgData name="Gregorio Ariel Guerrero Moral" userId="82482f2c-2662-4bc3-b06e-2fa762521b9f" providerId="ADAL" clId="{E31E1CD7-74FB-476D-ABF9-8567E8891686}" dt="2023-05-11T15:40:25.117" v="3416" actId="1076"/>
          <ac:picMkLst>
            <pc:docMk/>
            <pc:sldMk cId="334331324" sldId="306"/>
            <ac:picMk id="2066" creationId="{23D7D300-3140-72CE-0D13-6E3E9B49C279}"/>
          </ac:picMkLst>
        </pc:picChg>
        <pc:picChg chg="add mod">
          <ac:chgData name="Gregorio Ariel Guerrero Moral" userId="82482f2c-2662-4bc3-b06e-2fa762521b9f" providerId="ADAL" clId="{E31E1CD7-74FB-476D-ABF9-8567E8891686}" dt="2023-05-11T16:18:05.360" v="3507" actId="1076"/>
          <ac:picMkLst>
            <pc:docMk/>
            <pc:sldMk cId="334331324" sldId="306"/>
            <ac:picMk id="2068" creationId="{A2B86DCE-5DE6-BBED-3BDB-4BA46B6F50FD}"/>
          </ac:picMkLst>
        </pc:picChg>
        <pc:picChg chg="add del">
          <ac:chgData name="Gregorio Ariel Guerrero Moral" userId="82482f2c-2662-4bc3-b06e-2fa762521b9f" providerId="ADAL" clId="{E31E1CD7-74FB-476D-ABF9-8567E8891686}" dt="2023-05-11T16:17:53.207" v="3504" actId="478"/>
          <ac:picMkLst>
            <pc:docMk/>
            <pc:sldMk cId="334331324" sldId="306"/>
            <ac:picMk id="2070" creationId="{2FAB284C-E634-2BA0-817B-9412BF61C2C0}"/>
          </ac:picMkLst>
        </pc:picChg>
        <pc:picChg chg="add mod">
          <ac:chgData name="Gregorio Ariel Guerrero Moral" userId="82482f2c-2662-4bc3-b06e-2fa762521b9f" providerId="ADAL" clId="{E31E1CD7-74FB-476D-ABF9-8567E8891686}" dt="2023-05-11T16:19:40.896" v="3559" actId="1076"/>
          <ac:picMkLst>
            <pc:docMk/>
            <pc:sldMk cId="334331324" sldId="306"/>
            <ac:picMk id="2072" creationId="{50D3C6C5-E07A-8C76-A5EA-0714BED6F623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41965731" sldId="306"/>
        </pc:sldMkLst>
      </pc:sldChg>
      <pc:sldChg chg="addSp delSp modSp new mod modNotesTx">
        <pc:chgData name="Gregorio Ariel Guerrero Moral" userId="82482f2c-2662-4bc3-b06e-2fa762521b9f" providerId="ADAL" clId="{E31E1CD7-74FB-476D-ABF9-8567E8891686}" dt="2023-05-11T20:44:51.270" v="4885" actId="478"/>
        <pc:sldMkLst>
          <pc:docMk/>
          <pc:sldMk cId="793537383" sldId="307"/>
        </pc:sldMkLst>
        <pc:spChg chg="del">
          <ac:chgData name="Gregorio Ariel Guerrero Moral" userId="82482f2c-2662-4bc3-b06e-2fa762521b9f" providerId="ADAL" clId="{E31E1CD7-74FB-476D-ABF9-8567E8891686}" dt="2023-05-11T15:03:42.768" v="2949"/>
          <ac:spMkLst>
            <pc:docMk/>
            <pc:sldMk cId="793537383" sldId="307"/>
            <ac:spMk id="2" creationId="{BEB7B295-4C3A-DDC4-2FCE-B34E2B435DBE}"/>
          </ac:spMkLst>
        </pc:spChg>
        <pc:spChg chg="del">
          <ac:chgData name="Gregorio Ariel Guerrero Moral" userId="82482f2c-2662-4bc3-b06e-2fa762521b9f" providerId="ADAL" clId="{E31E1CD7-74FB-476D-ABF9-8567E8891686}" dt="2023-05-11T15:04:01.847" v="2950"/>
          <ac:spMkLst>
            <pc:docMk/>
            <pc:sldMk cId="793537383" sldId="307"/>
            <ac:spMk id="3" creationId="{059C399F-F749-2766-B5E0-70739BD7213F}"/>
          </ac:spMkLst>
        </pc:spChg>
        <pc:spChg chg="del">
          <ac:chgData name="Gregorio Ariel Guerrero Moral" userId="82482f2c-2662-4bc3-b06e-2fa762521b9f" providerId="ADAL" clId="{E31E1CD7-74FB-476D-ABF9-8567E8891686}" dt="2023-05-11T15:04:13.053" v="2952" actId="478"/>
          <ac:spMkLst>
            <pc:docMk/>
            <pc:sldMk cId="793537383" sldId="307"/>
            <ac:spMk id="4" creationId="{1C333A22-134A-18C0-5793-829BBC63C7B5}"/>
          </ac:spMkLst>
        </pc:spChg>
        <pc:spChg chg="add mod">
          <ac:chgData name="Gregorio Ariel Guerrero Moral" userId="82482f2c-2662-4bc3-b06e-2fa762521b9f" providerId="ADAL" clId="{E31E1CD7-74FB-476D-ABF9-8567E8891686}" dt="2023-05-11T15:04:54.325" v="2959" actId="1076"/>
          <ac:spMkLst>
            <pc:docMk/>
            <pc:sldMk cId="793537383" sldId="307"/>
            <ac:spMk id="5" creationId="{B516173A-BDC6-18E6-89E7-90272C82825C}"/>
          </ac:spMkLst>
        </pc:spChg>
        <pc:spChg chg="add del mod">
          <ac:chgData name="Gregorio Ariel Guerrero Moral" userId="82482f2c-2662-4bc3-b06e-2fa762521b9f" providerId="ADAL" clId="{E31E1CD7-74FB-476D-ABF9-8567E8891686}" dt="2023-05-11T15:04:07.238" v="2951" actId="478"/>
          <ac:spMkLst>
            <pc:docMk/>
            <pc:sldMk cId="793537383" sldId="307"/>
            <ac:spMk id="6" creationId="{16A1D57E-C0ED-8784-EA64-55925E8E6B5C}"/>
          </ac:spMkLst>
        </pc:spChg>
        <pc:spChg chg="add del">
          <ac:chgData name="Gregorio Ariel Guerrero Moral" userId="82482f2c-2662-4bc3-b06e-2fa762521b9f" providerId="ADAL" clId="{E31E1CD7-74FB-476D-ABF9-8567E8891686}" dt="2023-05-11T15:04:22.267" v="2954"/>
          <ac:spMkLst>
            <pc:docMk/>
            <pc:sldMk cId="793537383" sldId="307"/>
            <ac:spMk id="7" creationId="{5156E09A-1682-DA50-D087-AFC0D68BA1A5}"/>
          </ac:spMkLst>
        </pc:spChg>
        <pc:spChg chg="add">
          <ac:chgData name="Gregorio Ariel Guerrero Moral" userId="82482f2c-2662-4bc3-b06e-2fa762521b9f" providerId="ADAL" clId="{E31E1CD7-74FB-476D-ABF9-8567E8891686}" dt="2023-05-11T15:04:28.162" v="2955"/>
          <ac:spMkLst>
            <pc:docMk/>
            <pc:sldMk cId="793537383" sldId="307"/>
            <ac:spMk id="8" creationId="{AEFD907B-2F1C-088F-A91C-295113752F94}"/>
          </ac:spMkLst>
        </pc:spChg>
        <pc:spChg chg="add del mod">
          <ac:chgData name="Gregorio Ariel Guerrero Moral" userId="82482f2c-2662-4bc3-b06e-2fa762521b9f" providerId="ADAL" clId="{E31E1CD7-74FB-476D-ABF9-8567E8891686}" dt="2023-05-11T15:04:42.955" v="2957"/>
          <ac:spMkLst>
            <pc:docMk/>
            <pc:sldMk cId="793537383" sldId="307"/>
            <ac:spMk id="9" creationId="{2D15D648-BB17-92CB-2FAF-3F0A422095EF}"/>
          </ac:spMkLst>
        </pc:spChg>
        <pc:spChg chg="add del mod">
          <ac:chgData name="Gregorio Ariel Guerrero Moral" userId="82482f2c-2662-4bc3-b06e-2fa762521b9f" providerId="ADAL" clId="{E31E1CD7-74FB-476D-ABF9-8567E8891686}" dt="2023-05-11T15:04:57.814" v="2961"/>
          <ac:spMkLst>
            <pc:docMk/>
            <pc:sldMk cId="793537383" sldId="307"/>
            <ac:spMk id="10" creationId="{4343F5BC-A2FD-8387-289B-F9D4C55DDE04}"/>
          </ac:spMkLst>
        </pc:spChg>
        <pc:spChg chg="add mod">
          <ac:chgData name="Gregorio Ariel Guerrero Moral" userId="82482f2c-2662-4bc3-b06e-2fa762521b9f" providerId="ADAL" clId="{E31E1CD7-74FB-476D-ABF9-8567E8891686}" dt="2023-05-11T20:11:36.288" v="4713" actId="14100"/>
          <ac:spMkLst>
            <pc:docMk/>
            <pc:sldMk cId="793537383" sldId="307"/>
            <ac:spMk id="14" creationId="{51C3659B-4564-013B-AE1A-5063579DC77C}"/>
          </ac:spMkLst>
        </pc:spChg>
        <pc:spChg chg="add del mod">
          <ac:chgData name="Gregorio Ariel Guerrero Moral" userId="82482f2c-2662-4bc3-b06e-2fa762521b9f" providerId="ADAL" clId="{E31E1CD7-74FB-476D-ABF9-8567E8891686}" dt="2023-05-11T20:37:11.402" v="4841" actId="22"/>
          <ac:spMkLst>
            <pc:docMk/>
            <pc:sldMk cId="793537383" sldId="307"/>
            <ac:spMk id="19" creationId="{A9DB2E1A-6BA5-4251-FD52-F65D4EC07300}"/>
          </ac:spMkLst>
        </pc:spChg>
        <pc:spChg chg="add del mod">
          <ac:chgData name="Gregorio Ariel Guerrero Moral" userId="82482f2c-2662-4bc3-b06e-2fa762521b9f" providerId="ADAL" clId="{E31E1CD7-74FB-476D-ABF9-8567E8891686}" dt="2023-05-11T20:44:51.270" v="4885" actId="478"/>
          <ac:spMkLst>
            <pc:docMk/>
            <pc:sldMk cId="793537383" sldId="307"/>
            <ac:spMk id="21" creationId="{7A69AFAC-B574-D1B7-330B-4A3BA69600AD}"/>
          </ac:spMkLst>
        </pc:spChg>
        <pc:spChg chg="add del mod">
          <ac:chgData name="Gregorio Ariel Guerrero Moral" userId="82482f2c-2662-4bc3-b06e-2fa762521b9f" providerId="ADAL" clId="{E31E1CD7-74FB-476D-ABF9-8567E8891686}" dt="2023-05-11T20:44:51.270" v="4885" actId="478"/>
          <ac:spMkLst>
            <pc:docMk/>
            <pc:sldMk cId="793537383" sldId="307"/>
            <ac:spMk id="23" creationId="{6D110203-9923-5C0F-0C4D-88B7120DD324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1T20:11:43.818" v="4715" actId="1076"/>
          <ac:graphicFrameMkLst>
            <pc:docMk/>
            <pc:sldMk cId="793537383" sldId="307"/>
            <ac:graphicFrameMk id="13" creationId="{BD94C70B-58A6-6326-7896-0587DE8F3A4F}"/>
          </ac:graphicFrameMkLst>
        </pc:graphicFrameChg>
        <pc:picChg chg="add mod">
          <ac:chgData name="Gregorio Ariel Guerrero Moral" userId="82482f2c-2662-4bc3-b06e-2fa762521b9f" providerId="ADAL" clId="{E31E1CD7-74FB-476D-ABF9-8567E8891686}" dt="2023-05-11T20:44:42.582" v="4884" actId="14100"/>
          <ac:picMkLst>
            <pc:docMk/>
            <pc:sldMk cId="793537383" sldId="307"/>
            <ac:picMk id="12" creationId="{27BCFBAF-FDA9-0FCA-D783-11E64B386141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5" creationId="{AE82DCC9-4E4C-13B7-F496-54E80482A1DF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6" creationId="{04F1BCAC-E405-D08F-CAAB-96D0F88D64AE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7" creationId="{B39E71E3-D162-DA86-D711-6457BF4FBF5A}"/>
          </ac:picMkLst>
        </pc:picChg>
        <pc:picChg chg="add del mod">
          <ac:chgData name="Gregorio Ariel Guerrero Moral" userId="82482f2c-2662-4bc3-b06e-2fa762521b9f" providerId="ADAL" clId="{E31E1CD7-74FB-476D-ABF9-8567E8891686}" dt="2023-05-11T15:09:57.296" v="2990" actId="478"/>
          <ac:picMkLst>
            <pc:docMk/>
            <pc:sldMk cId="793537383" sldId="307"/>
            <ac:picMk id="1036" creationId="{EBAD7DE3-766E-6EF9-8EAA-96D8E3196FC5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5.944" v="4881" actId="478"/>
          <ac:picMkLst>
            <pc:docMk/>
            <pc:sldMk cId="793537383" sldId="307"/>
            <ac:picMk id="1038" creationId="{969BB1AF-D8FB-1ADA-ED98-F06E21B5092F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29028143" sldId="307"/>
        </pc:sldMkLst>
      </pc:sldChg>
      <pc:sldChg chg="addSp delSp modSp add mod">
        <pc:chgData name="Gregorio Ariel Guerrero Moral" userId="82482f2c-2662-4bc3-b06e-2fa762521b9f" providerId="ADAL" clId="{E31E1CD7-74FB-476D-ABF9-8567E8891686}" dt="2023-05-11T16:56:27.502" v="3894" actId="1076"/>
        <pc:sldMkLst>
          <pc:docMk/>
          <pc:sldMk cId="2502802696" sldId="308"/>
        </pc:sldMkLst>
        <pc:spChg chg="mod">
          <ac:chgData name="Gregorio Ariel Guerrero Moral" userId="82482f2c-2662-4bc3-b06e-2fa762521b9f" providerId="ADAL" clId="{E31E1CD7-74FB-476D-ABF9-8567E8891686}" dt="2023-05-11T16:42:43.472" v="3747" actId="1076"/>
          <ac:spMkLst>
            <pc:docMk/>
            <pc:sldMk cId="2502802696" sldId="308"/>
            <ac:spMk id="3" creationId="{31E01108-2C86-4177-830D-F8311A4308CF}"/>
          </ac:spMkLst>
        </pc:spChg>
        <pc:spChg chg="mod">
          <ac:chgData name="Gregorio Ariel Guerrero Moral" userId="82482f2c-2662-4bc3-b06e-2fa762521b9f" providerId="ADAL" clId="{E31E1CD7-74FB-476D-ABF9-8567E8891686}" dt="2023-05-11T16:22:19.290" v="3595" actId="20577"/>
          <ac:spMkLst>
            <pc:docMk/>
            <pc:sldMk cId="2502802696" sldId="308"/>
            <ac:spMk id="4" creationId="{600DF06A-CACB-3337-F37A-012F4E030F40}"/>
          </ac:spMkLst>
        </pc:spChg>
        <pc:spChg chg="del">
          <ac:chgData name="Gregorio Ariel Guerrero Moral" userId="82482f2c-2662-4bc3-b06e-2fa762521b9f" providerId="ADAL" clId="{E31E1CD7-74FB-476D-ABF9-8567E8891686}" dt="2023-05-11T16:22:26.078" v="3596" actId="478"/>
          <ac:spMkLst>
            <pc:docMk/>
            <pc:sldMk cId="2502802696" sldId="308"/>
            <ac:spMk id="5" creationId="{C5DA8EC6-233B-ED06-6D0F-87FF3191F196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8" creationId="{34AB8C36-C00F-946D-5F59-E0E7AB8CDEFC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9" creationId="{1B9C82C3-D2BB-D9BF-F4CB-6EC510A99875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10" creationId="{F6FBDEF0-5780-BB21-34D6-C9F35C521373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1" creationId="{55681D3A-F199-3CFF-C8E3-4D7E0D7FD65F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2" creationId="{BFB8488E-7EF6-2640-E242-16F6DC0E46E9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6" creationId="{4747C3EC-A14C-F551-3AAF-34CD1B9CF34B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18" creationId="{03A27AF3-29D4-F94D-8ABA-03FF4C724971}"/>
          </ac:spMkLst>
        </pc:spChg>
        <pc:spChg chg="add del">
          <ac:chgData name="Gregorio Ariel Guerrero Moral" userId="82482f2c-2662-4bc3-b06e-2fa762521b9f" providerId="ADAL" clId="{E31E1CD7-74FB-476D-ABF9-8567E8891686}" dt="2023-05-11T16:29:10.941" v="3622" actId="22"/>
          <ac:spMkLst>
            <pc:docMk/>
            <pc:sldMk cId="2502802696" sldId="308"/>
            <ac:spMk id="19" creationId="{053CBC13-D459-F482-3387-44FF0957BBE8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21" creationId="{F2264573-0402-E9E1-0A91-3CAFB509D758}"/>
          </ac:spMkLst>
        </pc:spChg>
        <pc:spChg chg="add mod">
          <ac:chgData name="Gregorio Ariel Guerrero Moral" userId="82482f2c-2662-4bc3-b06e-2fa762521b9f" providerId="ADAL" clId="{E31E1CD7-74FB-476D-ABF9-8567E8891686}" dt="2023-05-11T16:42:57.347" v="3753" actId="1076"/>
          <ac:spMkLst>
            <pc:docMk/>
            <pc:sldMk cId="2502802696" sldId="308"/>
            <ac:spMk id="24" creationId="{53887925-2C9E-ED7A-B7B5-D7DCEDD6A9F8}"/>
          </ac:spMkLst>
        </pc:spChg>
        <pc:spChg chg="add mod">
          <ac:chgData name="Gregorio Ariel Guerrero Moral" userId="82482f2c-2662-4bc3-b06e-2fa762521b9f" providerId="ADAL" clId="{E31E1CD7-74FB-476D-ABF9-8567E8891686}" dt="2023-05-11T16:42:50.192" v="3750" actId="1076"/>
          <ac:spMkLst>
            <pc:docMk/>
            <pc:sldMk cId="2502802696" sldId="308"/>
            <ac:spMk id="26" creationId="{4C08F7A9-06ED-8F81-A8C3-43D7E97D1172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7" creationId="{5219F628-5C93-A0CD-1792-E8D8B762FF3F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8" creationId="{A1819A8B-C6EE-BC37-5D42-D4FF5048204F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9" creationId="{04F2E32F-148A-3116-9CCF-6ADDD7C66AFF}"/>
          </ac:spMkLst>
        </pc:spChg>
        <pc:spChg chg="add mod">
          <ac:chgData name="Gregorio Ariel Guerrero Moral" userId="82482f2c-2662-4bc3-b06e-2fa762521b9f" providerId="ADAL" clId="{E31E1CD7-74FB-476D-ABF9-8567E8891686}" dt="2023-05-11T16:42:54.992" v="3752" actId="1076"/>
          <ac:spMkLst>
            <pc:docMk/>
            <pc:sldMk cId="2502802696" sldId="308"/>
            <ac:spMk id="31" creationId="{B1AA0088-9C1D-8C9E-9D08-183091093914}"/>
          </ac:spMkLst>
        </pc:spChg>
        <pc:spChg chg="add mod">
          <ac:chgData name="Gregorio Ariel Guerrero Moral" userId="82482f2c-2662-4bc3-b06e-2fa762521b9f" providerId="ADAL" clId="{E31E1CD7-74FB-476D-ABF9-8567E8891686}" dt="2023-05-11T16:40:31.785" v="3701" actId="1076"/>
          <ac:spMkLst>
            <pc:docMk/>
            <pc:sldMk cId="2502802696" sldId="308"/>
            <ac:spMk id="33" creationId="{A080ED0C-0781-A4DF-A0A8-C123A46CAD2F}"/>
          </ac:spMkLst>
        </pc:spChg>
        <pc:spChg chg="add mod">
          <ac:chgData name="Gregorio Ariel Guerrero Moral" userId="82482f2c-2662-4bc3-b06e-2fa762521b9f" providerId="ADAL" clId="{E31E1CD7-74FB-476D-ABF9-8567E8891686}" dt="2023-05-11T16:42:28.397" v="3745" actId="1076"/>
          <ac:spMkLst>
            <pc:docMk/>
            <pc:sldMk cId="2502802696" sldId="308"/>
            <ac:spMk id="34" creationId="{30CD5936-6A4A-2D0F-A14A-710057625646}"/>
          </ac:spMkLst>
        </pc:spChg>
        <pc:spChg chg="add mod">
          <ac:chgData name="Gregorio Ariel Guerrero Moral" userId="82482f2c-2662-4bc3-b06e-2fa762521b9f" providerId="ADAL" clId="{E31E1CD7-74FB-476D-ABF9-8567E8891686}" dt="2023-05-11T16:47:41.015" v="3809" actId="1076"/>
          <ac:spMkLst>
            <pc:docMk/>
            <pc:sldMk cId="2502802696" sldId="308"/>
            <ac:spMk id="35" creationId="{847EAAC8-35FF-9FB2-F45B-9D21E174E321}"/>
          </ac:spMkLst>
        </pc:spChg>
        <pc:spChg chg="add mod">
          <ac:chgData name="Gregorio Ariel Guerrero Moral" userId="82482f2c-2662-4bc3-b06e-2fa762521b9f" providerId="ADAL" clId="{E31E1CD7-74FB-476D-ABF9-8567E8891686}" dt="2023-05-11T16:50:04.355" v="3869" actId="20577"/>
          <ac:spMkLst>
            <pc:docMk/>
            <pc:sldMk cId="2502802696" sldId="308"/>
            <ac:spMk id="36" creationId="{B23EF788-803B-BE57-A6CB-035B2D6A5B16}"/>
          </ac:spMkLst>
        </pc:spChg>
        <pc:spChg chg="add mod">
          <ac:chgData name="Gregorio Ariel Guerrero Moral" userId="82482f2c-2662-4bc3-b06e-2fa762521b9f" providerId="ADAL" clId="{E31E1CD7-74FB-476D-ABF9-8567E8891686}" dt="2023-05-11T16:56:27.502" v="3894" actId="1076"/>
          <ac:spMkLst>
            <pc:docMk/>
            <pc:sldMk cId="2502802696" sldId="308"/>
            <ac:spMk id="40" creationId="{985CB699-3E95-3B37-0B5D-C8D8C5AECC9C}"/>
          </ac:spMkLst>
        </pc:sp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6" creationId="{DE7BFBE2-482F-DF9C-DB66-5A4C3528B8C4}"/>
          </ac:picMkLst>
        </pc:picChg>
        <pc:picChg chg="add mod">
          <ac:chgData name="Gregorio Ariel Guerrero Moral" userId="82482f2c-2662-4bc3-b06e-2fa762521b9f" providerId="ADAL" clId="{E31E1CD7-74FB-476D-ABF9-8567E8891686}" dt="2023-05-11T16:42:45.481" v="3748" actId="1076"/>
          <ac:picMkLst>
            <pc:docMk/>
            <pc:sldMk cId="2502802696" sldId="308"/>
            <ac:picMk id="13" creationId="{F690EBCC-1627-C085-79DB-AD27A867B565}"/>
          </ac:picMkLst>
        </pc:picChg>
        <pc:picChg chg="add mod">
          <ac:chgData name="Gregorio Ariel Guerrero Moral" userId="82482f2c-2662-4bc3-b06e-2fa762521b9f" providerId="ADAL" clId="{E31E1CD7-74FB-476D-ABF9-8567E8891686}" dt="2023-05-11T16:42:47.200" v="3749" actId="1076"/>
          <ac:picMkLst>
            <pc:docMk/>
            <pc:sldMk cId="2502802696" sldId="308"/>
            <ac:picMk id="15" creationId="{BE39769F-1D48-E146-118D-9920A358F91E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" creationId="{D687F41F-6CE2-2EDF-A6C6-A0AC57C4A724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3" creationId="{A06C64EC-21DD-DD63-7D16-8AE6D09964EF}"/>
          </ac:picMkLst>
        </pc:picChg>
        <pc:picChg chg="add mod ord">
          <ac:chgData name="Gregorio Ariel Guerrero Moral" userId="82482f2c-2662-4bc3-b06e-2fa762521b9f" providerId="ADAL" clId="{E31E1CD7-74FB-476D-ABF9-8567E8891686}" dt="2023-05-11T16:55:41.926" v="3890" actId="1076"/>
          <ac:picMkLst>
            <pc:docMk/>
            <pc:sldMk cId="2502802696" sldId="308"/>
            <ac:picMk id="37" creationId="{13068F03-E0BA-AA33-6E87-C52798F05C46}"/>
          </ac:picMkLst>
        </pc:picChg>
        <pc:picChg chg="add mod ord">
          <ac:chgData name="Gregorio Ariel Guerrero Moral" userId="82482f2c-2662-4bc3-b06e-2fa762521b9f" providerId="ADAL" clId="{E31E1CD7-74FB-476D-ABF9-8567E8891686}" dt="2023-05-11T16:55:44.551" v="3891" actId="1076"/>
          <ac:picMkLst>
            <pc:docMk/>
            <pc:sldMk cId="2502802696" sldId="308"/>
            <ac:picMk id="38" creationId="{1584698C-8D1B-D033-9073-B39120DA58F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0" creationId="{398EC04A-F54C-4FFF-744B-C20C1B7BB3A8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2" creationId="{1A00A0F7-20C4-5A6E-5192-8C32C8F1D2F7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8" creationId="{1732D43A-7C4A-BF9E-B501-8AF2DB9F7B3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0" creationId="{EAFB7E39-2196-F2FF-D392-6712A6892AAB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2" creationId="{4025609B-7C1F-7F21-C3E9-3214F72AE323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4" creationId="{9EC7CD64-7B2F-3145-E694-1E8F0F435B76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6" creationId="{23D7D300-3140-72CE-0D13-6E3E9B49C27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8" creationId="{A2B86DCE-5DE6-BBED-3BDB-4BA46B6F50FD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72" creationId="{50D3C6C5-E07A-8C76-A5EA-0714BED6F623}"/>
          </ac:picMkLst>
        </pc:picChg>
        <pc:picChg chg="add del mod">
          <ac:chgData name="Gregorio Ariel Guerrero Moral" userId="82482f2c-2662-4bc3-b06e-2fa762521b9f" providerId="ADAL" clId="{E31E1CD7-74FB-476D-ABF9-8567E8891686}" dt="2023-05-11T16:42:58.682" v="3754" actId="1076"/>
          <ac:picMkLst>
            <pc:docMk/>
            <pc:sldMk cId="2502802696" sldId="308"/>
            <ac:picMk id="3074" creationId="{F3FE7263-23B1-CBC9-8E0C-BBD2A3C2B184}"/>
          </ac:picMkLst>
        </pc:picChg>
        <pc:picChg chg="add mod">
          <ac:chgData name="Gregorio Ariel Guerrero Moral" userId="82482f2c-2662-4bc3-b06e-2fa762521b9f" providerId="ADAL" clId="{E31E1CD7-74FB-476D-ABF9-8567E8891686}" dt="2023-05-11T16:40:29.439" v="3700" actId="14100"/>
          <ac:picMkLst>
            <pc:docMk/>
            <pc:sldMk cId="2502802696" sldId="308"/>
            <ac:picMk id="3076" creationId="{2DFE3E77-B9EB-BBE1-A4EF-FCD489E8CB87}"/>
          </ac:picMkLst>
        </pc:picChg>
        <pc:picChg chg="add mod">
          <ac:chgData name="Gregorio Ariel Guerrero Moral" userId="82482f2c-2662-4bc3-b06e-2fa762521b9f" providerId="ADAL" clId="{E31E1CD7-74FB-476D-ABF9-8567E8891686}" dt="2023-05-11T16:42:30.190" v="3746" actId="1076"/>
          <ac:picMkLst>
            <pc:docMk/>
            <pc:sldMk cId="2502802696" sldId="308"/>
            <ac:picMk id="3078" creationId="{C8440669-8722-5565-857B-1793B1452487}"/>
          </ac:picMkLst>
        </pc:picChg>
        <pc:picChg chg="add mod">
          <ac:chgData name="Gregorio Ariel Guerrero Moral" userId="82482f2c-2662-4bc3-b06e-2fa762521b9f" providerId="ADAL" clId="{E31E1CD7-74FB-476D-ABF9-8567E8891686}" dt="2023-05-11T16:46:47.005" v="3760" actId="1076"/>
          <ac:picMkLst>
            <pc:docMk/>
            <pc:sldMk cId="2502802696" sldId="308"/>
            <ac:picMk id="3080" creationId="{C3094CB2-E90A-C8D3-A92D-C4B02F3D4883}"/>
          </ac:picMkLst>
        </pc:picChg>
        <pc:picChg chg="add del mod">
          <ac:chgData name="Gregorio Ariel Guerrero Moral" userId="82482f2c-2662-4bc3-b06e-2fa762521b9f" providerId="ADAL" clId="{E31E1CD7-74FB-476D-ABF9-8567E8891686}" dt="2023-05-11T16:53:09.294" v="3875" actId="478"/>
          <ac:picMkLst>
            <pc:docMk/>
            <pc:sldMk cId="2502802696" sldId="308"/>
            <ac:picMk id="3082" creationId="{56BA806E-137A-D505-383A-8BA0EC974631}"/>
          </ac:picMkLst>
        </pc:picChg>
      </pc:sldChg>
      <pc:sldChg chg="addSp delSp modSp add mod">
        <pc:chgData name="Gregorio Ariel Guerrero Moral" userId="82482f2c-2662-4bc3-b06e-2fa762521b9f" providerId="ADAL" clId="{E31E1CD7-74FB-476D-ABF9-8567E8891686}" dt="2023-05-11T18:30:57.631" v="3916" actId="1076"/>
        <pc:sldMkLst>
          <pc:docMk/>
          <pc:sldMk cId="1612096570" sldId="309"/>
        </pc:sldMkLst>
        <pc:spChg chg="add del mod">
          <ac:chgData name="Gregorio Ariel Guerrero Moral" userId="82482f2c-2662-4bc3-b06e-2fa762521b9f" providerId="ADAL" clId="{E31E1CD7-74FB-476D-ABF9-8567E8891686}" dt="2023-05-11T18:30:20.689" v="3904" actId="478"/>
          <ac:spMkLst>
            <pc:docMk/>
            <pc:sldMk cId="1612096570" sldId="309"/>
            <ac:spMk id="3" creationId="{F98A826F-91C7-BACB-AA0C-FC8F9531013C}"/>
          </ac:spMkLst>
        </pc:spChg>
        <pc:spChg chg="mod">
          <ac:chgData name="Gregorio Ariel Guerrero Moral" userId="82482f2c-2662-4bc3-b06e-2fa762521b9f" providerId="ADAL" clId="{E31E1CD7-74FB-476D-ABF9-8567E8891686}" dt="2023-05-11T18:30:48.534" v="3912" actId="14100"/>
          <ac:spMkLst>
            <pc:docMk/>
            <pc:sldMk cId="1612096570" sldId="309"/>
            <ac:spMk id="11" creationId="{D695FF55-5ED4-E99A-3671-D45F85A27A8D}"/>
          </ac:spMkLst>
        </pc:spChg>
        <pc:picChg chg="del">
          <ac:chgData name="Gregorio Ariel Guerrero Moral" userId="82482f2c-2662-4bc3-b06e-2fa762521b9f" providerId="ADAL" clId="{E31E1CD7-74FB-476D-ABF9-8567E8891686}" dt="2023-05-11T18:30:08.049" v="3903" actId="478"/>
          <ac:picMkLst>
            <pc:docMk/>
            <pc:sldMk cId="1612096570" sldId="309"/>
            <ac:picMk id="6" creationId="{8941D88F-72F3-90CD-969F-B5DC559240A7}"/>
          </ac:picMkLst>
        </pc:picChg>
        <pc:picChg chg="add mod">
          <ac:chgData name="Gregorio Ariel Guerrero Moral" userId="82482f2c-2662-4bc3-b06e-2fa762521b9f" providerId="ADAL" clId="{E31E1CD7-74FB-476D-ABF9-8567E8891686}" dt="2023-05-11T18:30:57.631" v="3916" actId="1076"/>
          <ac:picMkLst>
            <pc:docMk/>
            <pc:sldMk cId="1612096570" sldId="309"/>
            <ac:picMk id="4098" creationId="{5EDFBB9B-6D4C-F5F2-24D5-29971D513DDF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615622497" sldId="309"/>
        </pc:sldMkLst>
      </pc:sldChg>
      <pc:sldChg chg="new del">
        <pc:chgData name="Gregorio Ariel Guerrero Moral" userId="82482f2c-2662-4bc3-b06e-2fa762521b9f" providerId="ADAL" clId="{E31E1CD7-74FB-476D-ABF9-8567E8891686}" dt="2023-05-11T18:29:56.045" v="3901" actId="2696"/>
        <pc:sldMkLst>
          <pc:docMk/>
          <pc:sldMk cId="1827809176" sldId="309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169120732" sldId="310"/>
        </pc:sldMkLst>
      </pc:sldChg>
      <pc:sldChg chg="addSp delSp modSp add mod">
        <pc:chgData name="Gregorio Ariel Guerrero Moral" userId="82482f2c-2662-4bc3-b06e-2fa762521b9f" providerId="ADAL" clId="{E31E1CD7-74FB-476D-ABF9-8567E8891686}" dt="2023-05-11T21:02:07.944" v="4935" actId="20577"/>
        <pc:sldMkLst>
          <pc:docMk/>
          <pc:sldMk cId="1474661189" sldId="310"/>
        </pc:sldMkLst>
        <pc:spChg chg="mod">
          <ac:chgData name="Gregorio Ariel Guerrero Moral" userId="82482f2c-2662-4bc3-b06e-2fa762521b9f" providerId="ADAL" clId="{E31E1CD7-74FB-476D-ABF9-8567E8891686}" dt="2023-05-11T19:50:55.111" v="4508" actId="1076"/>
          <ac:spMkLst>
            <pc:docMk/>
            <pc:sldMk cId="1474661189" sldId="310"/>
            <ac:spMk id="2" creationId="{093EE3C9-26F3-0517-6CDE-6AD710CB11F3}"/>
          </ac:spMkLst>
        </pc:spChg>
        <pc:spChg chg="add del mod">
          <ac:chgData name="Gregorio Ariel Guerrero Moral" userId="82482f2c-2662-4bc3-b06e-2fa762521b9f" providerId="ADAL" clId="{E31E1CD7-74FB-476D-ABF9-8567E8891686}" dt="2023-05-11T19:41:50.066" v="4438"/>
          <ac:spMkLst>
            <pc:docMk/>
            <pc:sldMk cId="1474661189" sldId="310"/>
            <ac:spMk id="4" creationId="{B2160237-33BB-3171-6B94-85E982C741AC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6" creationId="{10791446-A09D-16DB-BF20-7C086FBE09BC}"/>
          </ac:spMkLst>
        </pc:spChg>
        <pc:spChg chg="add del mod">
          <ac:chgData name="Gregorio Ariel Guerrero Moral" userId="82482f2c-2662-4bc3-b06e-2fa762521b9f" providerId="ADAL" clId="{E31E1CD7-74FB-476D-ABF9-8567E8891686}" dt="2023-05-11T19:32:23.587" v="4337" actId="478"/>
          <ac:spMkLst>
            <pc:docMk/>
            <pc:sldMk cId="1474661189" sldId="310"/>
            <ac:spMk id="7" creationId="{226C1BAE-7545-A39A-9C31-D7AEA405568B}"/>
          </ac:spMkLst>
        </pc:spChg>
        <pc:spChg chg="add del mod">
          <ac:chgData name="Gregorio Ariel Guerrero Moral" userId="82482f2c-2662-4bc3-b06e-2fa762521b9f" providerId="ADAL" clId="{E31E1CD7-74FB-476D-ABF9-8567E8891686}" dt="2023-05-11T19:35:51.646" v="4404" actId="478"/>
          <ac:spMkLst>
            <pc:docMk/>
            <pc:sldMk cId="1474661189" sldId="310"/>
            <ac:spMk id="8" creationId="{62A87F76-A5B9-44DC-5F3A-69DBF1AA7EEF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9" creationId="{495B0214-DE56-E646-223C-2F3F4299F7E7}"/>
          </ac:spMkLst>
        </pc:spChg>
        <pc:spChg chg="add mod">
          <ac:chgData name="Gregorio Ariel Guerrero Moral" userId="82482f2c-2662-4bc3-b06e-2fa762521b9f" providerId="ADAL" clId="{E31E1CD7-74FB-476D-ABF9-8567E8891686}" dt="2023-05-11T21:02:07.944" v="4935" actId="20577"/>
          <ac:spMkLst>
            <pc:docMk/>
            <pc:sldMk cId="1474661189" sldId="310"/>
            <ac:spMk id="10" creationId="{6226BE78-EC97-E2E8-E8D6-A3EBDEA3F264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1" creationId="{35FE8BC3-C182-71C1-38DC-92DA54AE09CC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2" creationId="{C6DA8C00-7653-D977-A503-95A3CEDD5C5F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3" creationId="{1AE97285-D2FF-7F98-7488-79F861FF3A96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4" creationId="{DE87C57C-0334-C8A7-27BC-3E45506258B1}"/>
          </ac:spMkLst>
        </pc:spChg>
        <pc:spChg chg="add mod">
          <ac:chgData name="Gregorio Ariel Guerrero Moral" userId="82482f2c-2662-4bc3-b06e-2fa762521b9f" providerId="ADAL" clId="{E31E1CD7-74FB-476D-ABF9-8567E8891686}" dt="2023-05-11T20:03:05.700" v="4688" actId="1076"/>
          <ac:spMkLst>
            <pc:docMk/>
            <pc:sldMk cId="1474661189" sldId="310"/>
            <ac:spMk id="21" creationId="{BD6ABDA8-3C53-F39F-F1CD-AD026495CCF9}"/>
          </ac:spMkLst>
        </pc:spChg>
        <pc:spChg chg="add mod">
          <ac:chgData name="Gregorio Ariel Guerrero Moral" userId="82482f2c-2662-4bc3-b06e-2fa762521b9f" providerId="ADAL" clId="{E31E1CD7-74FB-476D-ABF9-8567E8891686}" dt="2023-05-11T20:14:03.742" v="4794" actId="20577"/>
          <ac:spMkLst>
            <pc:docMk/>
            <pc:sldMk cId="1474661189" sldId="310"/>
            <ac:spMk id="22" creationId="{C2A02D9F-A015-D3A7-1318-B0E061F87B7E}"/>
          </ac:spMkLst>
        </pc:spChg>
        <pc:spChg chg="add mod">
          <ac:chgData name="Gregorio Ariel Guerrero Moral" userId="82482f2c-2662-4bc3-b06e-2fa762521b9f" providerId="ADAL" clId="{E31E1CD7-74FB-476D-ABF9-8567E8891686}" dt="2023-05-11T20:02:43.566" v="4685" actId="1076"/>
          <ac:spMkLst>
            <pc:docMk/>
            <pc:sldMk cId="1474661189" sldId="310"/>
            <ac:spMk id="24" creationId="{0A900A22-744D-359D-B2F2-D1F72A0F37EB}"/>
          </ac:spMkLst>
        </pc:spChg>
        <pc:spChg chg="add mod">
          <ac:chgData name="Gregorio Ariel Guerrero Moral" userId="82482f2c-2662-4bc3-b06e-2fa762521b9f" providerId="ADAL" clId="{E31E1CD7-74FB-476D-ABF9-8567E8891686}" dt="2023-05-11T20:10:09.722" v="4709" actId="14100"/>
          <ac:spMkLst>
            <pc:docMk/>
            <pc:sldMk cId="1474661189" sldId="310"/>
            <ac:spMk id="26" creationId="{975E7982-5D36-12EA-362F-4715E24EC34D}"/>
          </ac:spMkLst>
        </pc:spChg>
        <pc:graphicFrameChg chg="del">
          <ac:chgData name="Gregorio Ariel Guerrero Moral" userId="82482f2c-2662-4bc3-b06e-2fa762521b9f" providerId="ADAL" clId="{E31E1CD7-74FB-476D-ABF9-8567E8891686}" dt="2023-05-11T18:51:17.048" v="4267" actId="478"/>
          <ac:graphicFrameMkLst>
            <pc:docMk/>
            <pc:sldMk cId="1474661189" sldId="310"/>
            <ac:graphicFrameMk id="5" creationId="{9157B6CB-DA97-9897-D463-5135CA5BFB3A}"/>
          </ac:graphicFrameMkLst>
        </pc:graphicFrameChg>
        <pc:picChg chg="add mod">
          <ac:chgData name="Gregorio Ariel Guerrero Moral" userId="82482f2c-2662-4bc3-b06e-2fa762521b9f" providerId="ADAL" clId="{E31E1CD7-74FB-476D-ABF9-8567E8891686}" dt="2023-05-11T19:49:18.795" v="4499" actId="14100"/>
          <ac:picMkLst>
            <pc:docMk/>
            <pc:sldMk cId="1474661189" sldId="310"/>
            <ac:picMk id="17" creationId="{DE4A2695-A8FF-9261-38A9-318BCBB44095}"/>
          </ac:picMkLst>
        </pc:picChg>
        <pc:picChg chg="add mod">
          <ac:chgData name="Gregorio Ariel Guerrero Moral" userId="82482f2c-2662-4bc3-b06e-2fa762521b9f" providerId="ADAL" clId="{E31E1CD7-74FB-476D-ABF9-8567E8891686}" dt="2023-05-11T19:49:44.064" v="4503" actId="1076"/>
          <ac:picMkLst>
            <pc:docMk/>
            <pc:sldMk cId="1474661189" sldId="310"/>
            <ac:picMk id="18" creationId="{8E5E553F-DCC9-C4EA-3192-E0925C649D15}"/>
          </ac:picMkLst>
        </pc:picChg>
        <pc:picChg chg="add mod">
          <ac:chgData name="Gregorio Ariel Guerrero Moral" userId="82482f2c-2662-4bc3-b06e-2fa762521b9f" providerId="ADAL" clId="{E31E1CD7-74FB-476D-ABF9-8567E8891686}" dt="2023-05-11T20:03:02.159" v="4687" actId="1076"/>
          <ac:picMkLst>
            <pc:docMk/>
            <pc:sldMk cId="1474661189" sldId="310"/>
            <ac:picMk id="20" creationId="{18BCB13C-658A-0911-B23C-4D4175C22E81}"/>
          </ac:picMkLst>
        </pc:picChg>
        <pc:picChg chg="add mod">
          <ac:chgData name="Gregorio Ariel Guerrero Moral" userId="82482f2c-2662-4bc3-b06e-2fa762521b9f" providerId="ADAL" clId="{E31E1CD7-74FB-476D-ABF9-8567E8891686}" dt="2023-05-11T19:59:36.786" v="4663" actId="1076"/>
          <ac:picMkLst>
            <pc:docMk/>
            <pc:sldMk cId="1474661189" sldId="310"/>
            <ac:picMk id="23" creationId="{2649E78D-8DA7-D616-2EA9-05818C1BFA23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2" creationId="{6E0431EC-F0AC-552A-4126-FC6DB29206B9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4" creationId="{88C219E6-F4B8-DC48-6739-402039183102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6" creationId="{8A3CFE1A-E2CA-066B-E7AD-85E6CE51C6C3}"/>
          </ac:picMkLst>
        </pc:picChg>
        <pc:picChg chg="add mod">
          <ac:chgData name="Gregorio Ariel Guerrero Moral" userId="82482f2c-2662-4bc3-b06e-2fa762521b9f" providerId="ADAL" clId="{E31E1CD7-74FB-476D-ABF9-8567E8891686}" dt="2023-05-11T20:04:46.321" v="4695" actId="1076"/>
          <ac:picMkLst>
            <pc:docMk/>
            <pc:sldMk cId="1474661189" sldId="310"/>
            <ac:picMk id="5128" creationId="{F856802B-54E3-F3CB-48FA-E1287C51483A}"/>
          </ac:picMkLst>
        </pc:picChg>
        <pc:picChg chg="add mod">
          <ac:chgData name="Gregorio Ariel Guerrero Moral" userId="82482f2c-2662-4bc3-b06e-2fa762521b9f" providerId="ADAL" clId="{E31E1CD7-74FB-476D-ABF9-8567E8891686}" dt="2023-05-11T20:07:41.851" v="4701" actId="1076"/>
          <ac:picMkLst>
            <pc:docMk/>
            <pc:sldMk cId="1474661189" sldId="310"/>
            <ac:picMk id="5130" creationId="{7A955C56-4069-774C-3CC9-2875FED81D7E}"/>
          </ac:picMkLst>
        </pc:picChg>
        <pc:picChg chg="add del">
          <ac:chgData name="Gregorio Ariel Guerrero Moral" userId="82482f2c-2662-4bc3-b06e-2fa762521b9f" providerId="ADAL" clId="{E31E1CD7-74FB-476D-ABF9-8567E8891686}" dt="2023-05-11T20:09:16.154" v="4705"/>
          <ac:picMkLst>
            <pc:docMk/>
            <pc:sldMk cId="1474661189" sldId="310"/>
            <ac:picMk id="5132" creationId="{CE5A3E17-3476-1BD1-EE0C-E784CEF7CDE9}"/>
          </ac:picMkLst>
        </pc:picChg>
        <pc:cxnChg chg="add mod">
          <ac:chgData name="Gregorio Ariel Guerrero Moral" userId="82482f2c-2662-4bc3-b06e-2fa762521b9f" providerId="ADAL" clId="{E31E1CD7-74FB-476D-ABF9-8567E8891686}" dt="2023-05-11T19:48:13.643" v="4492" actId="1076"/>
          <ac:cxnSpMkLst>
            <pc:docMk/>
            <pc:sldMk cId="1474661189" sldId="310"/>
            <ac:cxnSpMk id="16" creationId="{81DC5BA5-6146-1B5F-9051-69FDB3B399AA}"/>
          </ac:cxnSpMkLst>
        </pc:cxnChg>
      </pc:sldChg>
      <pc:sldChg chg="addSp modSp add del mod">
        <pc:chgData name="Gregorio Ariel Guerrero Moral" userId="82482f2c-2662-4bc3-b06e-2fa762521b9f" providerId="ADAL" clId="{E31E1CD7-74FB-476D-ABF9-8567E8891686}" dt="2023-05-11T20:07:58.408" v="4702" actId="2696"/>
        <pc:sldMkLst>
          <pc:docMk/>
          <pc:sldMk cId="383626925" sldId="311"/>
        </pc:sldMkLst>
        <pc:spChg chg="mod">
          <ac:chgData name="Gregorio Ariel Guerrero Moral" userId="82482f2c-2662-4bc3-b06e-2fa762521b9f" providerId="ADAL" clId="{E31E1CD7-74FB-476D-ABF9-8567E8891686}" dt="2023-05-11T19:58:22.851" v="4657" actId="255"/>
          <ac:spMkLst>
            <pc:docMk/>
            <pc:sldMk cId="383626925" sldId="311"/>
            <ac:spMk id="4" creationId="{B2160237-33BB-3171-6B94-85E982C741AC}"/>
          </ac:spMkLst>
        </pc:spChg>
        <pc:picChg chg="add mod">
          <ac:chgData name="Gregorio Ariel Guerrero Moral" userId="82482f2c-2662-4bc3-b06e-2fa762521b9f" providerId="ADAL" clId="{E31E1CD7-74FB-476D-ABF9-8567E8891686}" dt="2023-05-11T19:57:03.087" v="4640" actId="1076"/>
          <ac:picMkLst>
            <pc:docMk/>
            <pc:sldMk cId="383626925" sldId="311"/>
            <ac:picMk id="3" creationId="{9266EC16-BE23-A9B9-3201-008DEC69F3BA}"/>
          </ac:picMkLst>
        </pc:picChg>
      </pc:sldChg>
      <pc:sldChg chg="delSp modSp add mod">
        <pc:chgData name="Gregorio Ariel Guerrero Moral" userId="82482f2c-2662-4bc3-b06e-2fa762521b9f" providerId="ADAL" clId="{E31E1CD7-74FB-476D-ABF9-8567E8891686}" dt="2023-05-11T20:47:39.044" v="4904" actId="14100"/>
        <pc:sldMkLst>
          <pc:docMk/>
          <pc:sldMk cId="2672430672" sldId="311"/>
        </pc:sldMkLst>
        <pc:spChg chg="del">
          <ac:chgData name="Gregorio Ariel Guerrero Moral" userId="82482f2c-2662-4bc3-b06e-2fa762521b9f" providerId="ADAL" clId="{E31E1CD7-74FB-476D-ABF9-8567E8891686}" dt="2023-05-11T20:46:45.370" v="4886" actId="478"/>
          <ac:spMkLst>
            <pc:docMk/>
            <pc:sldMk cId="2672430672" sldId="311"/>
            <ac:spMk id="14" creationId="{51C3659B-4564-013B-AE1A-5063579DC77C}"/>
          </ac:spMkLst>
        </pc:spChg>
        <pc:graphicFrameChg chg="del">
          <ac:chgData name="Gregorio Ariel Guerrero Moral" userId="82482f2c-2662-4bc3-b06e-2fa762521b9f" providerId="ADAL" clId="{E31E1CD7-74FB-476D-ABF9-8567E8891686}" dt="2023-05-11T20:46:45.370" v="4886" actId="478"/>
          <ac:graphicFrameMkLst>
            <pc:docMk/>
            <pc:sldMk cId="2672430672" sldId="311"/>
            <ac:graphicFrameMk id="13" creationId="{BD94C70B-58A6-6326-7896-0587DE8F3A4F}"/>
          </ac:graphicFrameMkLst>
        </pc:graphicFrameChg>
        <pc:picChg chg="del">
          <ac:chgData name="Gregorio Ariel Guerrero Moral" userId="82482f2c-2662-4bc3-b06e-2fa762521b9f" providerId="ADAL" clId="{E31E1CD7-74FB-476D-ABF9-8567E8891686}" dt="2023-05-11T20:46:53.080" v="4887" actId="478"/>
          <ac:picMkLst>
            <pc:docMk/>
            <pc:sldMk cId="2672430672" sldId="311"/>
            <ac:picMk id="12" creationId="{27BCFBAF-FDA9-0FCA-D783-11E64B386141}"/>
          </ac:picMkLst>
        </pc:picChg>
        <pc:picChg chg="mod">
          <ac:chgData name="Gregorio Ariel Guerrero Moral" userId="82482f2c-2662-4bc3-b06e-2fa762521b9f" providerId="ADAL" clId="{E31E1CD7-74FB-476D-ABF9-8567E8891686}" dt="2023-05-11T20:47:06.938" v="4891" actId="1076"/>
          <ac:picMkLst>
            <pc:docMk/>
            <pc:sldMk cId="2672430672" sldId="311"/>
            <ac:picMk id="15" creationId="{AE82DCC9-4E4C-13B7-F496-54E80482A1DF}"/>
          </ac:picMkLst>
        </pc:picChg>
        <pc:picChg chg="mod">
          <ac:chgData name="Gregorio Ariel Guerrero Moral" userId="82482f2c-2662-4bc3-b06e-2fa762521b9f" providerId="ADAL" clId="{E31E1CD7-74FB-476D-ABF9-8567E8891686}" dt="2023-05-11T20:47:23.962" v="4898" actId="1076"/>
          <ac:picMkLst>
            <pc:docMk/>
            <pc:sldMk cId="2672430672" sldId="311"/>
            <ac:picMk id="16" creationId="{04F1BCAC-E405-D08F-CAAB-96D0F88D64AE}"/>
          </ac:picMkLst>
        </pc:picChg>
        <pc:picChg chg="mod">
          <ac:chgData name="Gregorio Ariel Guerrero Moral" userId="82482f2c-2662-4bc3-b06e-2fa762521b9f" providerId="ADAL" clId="{E31E1CD7-74FB-476D-ABF9-8567E8891686}" dt="2023-05-11T20:47:24.871" v="4899" actId="1076"/>
          <ac:picMkLst>
            <pc:docMk/>
            <pc:sldMk cId="2672430672" sldId="311"/>
            <ac:picMk id="17" creationId="{B39E71E3-D162-DA86-D711-6457BF4FBF5A}"/>
          </ac:picMkLst>
        </pc:picChg>
        <pc:picChg chg="mod">
          <ac:chgData name="Gregorio Ariel Guerrero Moral" userId="82482f2c-2662-4bc3-b06e-2fa762521b9f" providerId="ADAL" clId="{E31E1CD7-74FB-476D-ABF9-8567E8891686}" dt="2023-05-11T20:47:39.044" v="4904" actId="14100"/>
          <ac:picMkLst>
            <pc:docMk/>
            <pc:sldMk cId="2672430672" sldId="311"/>
            <ac:picMk id="1038" creationId="{969BB1AF-D8FB-1ADA-ED98-F06E21B5092F}"/>
          </ac:picMkLst>
        </pc:picChg>
      </pc:sldChg>
      <pc:sldChg chg="new del">
        <pc:chgData name="Gregorio Ariel Guerrero Moral" userId="82482f2c-2662-4bc3-b06e-2fa762521b9f" providerId="ADAL" clId="{E31E1CD7-74FB-476D-ABF9-8567E8891686}" dt="2023-05-11T19:29:45.409" v="4269" actId="2696"/>
        <pc:sldMkLst>
          <pc:docMk/>
          <pc:sldMk cId="4207899055" sldId="311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545612055" sldId="313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411074516" sldId="314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301442168" sldId="315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08566718" sldId="316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852125403" sldId="317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197437831" sldId="318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741944" sldId="319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409772057" sldId="32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hyperlink" Target="https://github.com/microsoft/IoT-For-Beginners/tree/main/1-getting-started/lessons/1-introduction-to-iot" TargetMode="External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" Type="http://schemas.openxmlformats.org/officeDocument/2006/relationships/hyperlink" Target="https://black-meadow-040d15503.1.azurestaticapps.net/quiz/1" TargetMode="External"/><Relationship Id="rId16" Type="http://schemas.openxmlformats.org/officeDocument/2006/relationships/image" Target="../media/image56.png"/><Relationship Id="rId1" Type="http://schemas.openxmlformats.org/officeDocument/2006/relationships/hyperlink" Target="https://www.youtube.com/watch?v=bVFfcYh6UBw" TargetMode="Externa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hyperlink" Target="https://black-meadow-040d15503.1.azurestaticapps.net/quiz/2" TargetMode="External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hyperlink" Target="https://github.com/microsoft/IoT-For-Beginners/blob/main/1-getting-started/lessons/1-introduction-to-iot/virtual-device.md" TargetMode="External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5.svg"/><Relationship Id="rId3" Type="http://schemas.openxmlformats.org/officeDocument/2006/relationships/hyperlink" Target="https://www.youtube.com/watch?v=bVFfcYh6UBw" TargetMode="External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hyperlink" Target="https://black-meadow-040d15503.1.azurestaticapps.net/quiz/2" TargetMode="External"/><Relationship Id="rId2" Type="http://schemas.openxmlformats.org/officeDocument/2006/relationships/image" Target="../media/image47.svg"/><Relationship Id="rId16" Type="http://schemas.openxmlformats.org/officeDocument/2006/relationships/image" Target="../media/image57.svg"/><Relationship Id="rId1" Type="http://schemas.openxmlformats.org/officeDocument/2006/relationships/image" Target="../media/image46.png"/><Relationship Id="rId6" Type="http://schemas.openxmlformats.org/officeDocument/2006/relationships/hyperlink" Target="https://black-meadow-040d15503.1.azurestaticapps.net/quiz/1" TargetMode="External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hyperlink" Target="https://github.com/microsoft/IoT-For-Beginners/tree/main/1-getting-started/lessons/1-introduction-to-iot" TargetMode="External"/><Relationship Id="rId14" Type="http://schemas.openxmlformats.org/officeDocument/2006/relationships/hyperlink" Target="https://github.com/microsoft/IoT-For-Beginners/blob/main/1-getting-started/lessons/1-introduction-to-iot/virtual-device.md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68C818-6313-451E-ACB7-2CF89A6555C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2A94C2-CF9C-4D82-87E2-151BCAC4BCCD}">
      <dgm:prSet/>
      <dgm:spPr/>
      <dgm:t>
        <a:bodyPr/>
        <a:lstStyle/>
        <a:p>
          <a:r>
            <a:rPr lang="es-MX"/>
            <a:t>¿Qúe es “IoT”?</a:t>
          </a:r>
          <a:endParaRPr lang="en-US"/>
        </a:p>
      </dgm:t>
    </dgm:pt>
    <dgm:pt modelId="{DCF68C93-4782-4CA1-BD17-6D7FEB8ED4F8}" type="parTrans" cxnId="{33448F51-1C7F-4FAE-8478-E84C1362A0EB}">
      <dgm:prSet/>
      <dgm:spPr/>
      <dgm:t>
        <a:bodyPr/>
        <a:lstStyle/>
        <a:p>
          <a:endParaRPr lang="en-US"/>
        </a:p>
      </dgm:t>
    </dgm:pt>
    <dgm:pt modelId="{189EB1C8-1602-48D6-B3D3-7879F937EC54}" type="sibTrans" cxnId="{33448F51-1C7F-4FAE-8478-E84C1362A0EB}">
      <dgm:prSet/>
      <dgm:spPr/>
      <dgm:t>
        <a:bodyPr/>
        <a:lstStyle/>
        <a:p>
          <a:endParaRPr lang="en-US"/>
        </a:p>
      </dgm:t>
    </dgm:pt>
    <dgm:pt modelId="{1CDBE9A2-9B18-41D0-B54B-DAABDDFD2CAB}">
      <dgm:prSet/>
      <dgm:spPr/>
      <dgm:t>
        <a:bodyPr/>
        <a:lstStyle/>
        <a:p>
          <a:r>
            <a:rPr lang="es-MX"/>
            <a:t>Dispositivos IoT </a:t>
          </a:r>
          <a:endParaRPr lang="en-US"/>
        </a:p>
      </dgm:t>
    </dgm:pt>
    <dgm:pt modelId="{4338048A-F5DD-47EE-AF98-61727062E84F}" type="parTrans" cxnId="{27A69E0E-42ED-4EF5-BA70-33EADD3C7471}">
      <dgm:prSet/>
      <dgm:spPr/>
      <dgm:t>
        <a:bodyPr/>
        <a:lstStyle/>
        <a:p>
          <a:endParaRPr lang="en-US"/>
        </a:p>
      </dgm:t>
    </dgm:pt>
    <dgm:pt modelId="{9A2DDF9B-7B63-4AEA-B40A-BBAFF987ECFB}" type="sibTrans" cxnId="{27A69E0E-42ED-4EF5-BA70-33EADD3C7471}">
      <dgm:prSet/>
      <dgm:spPr/>
      <dgm:t>
        <a:bodyPr/>
        <a:lstStyle/>
        <a:p>
          <a:endParaRPr lang="en-US"/>
        </a:p>
      </dgm:t>
    </dgm:pt>
    <dgm:pt modelId="{341BECFE-326E-4FF6-A1BC-61DFA0A5480B}">
      <dgm:prSet/>
      <dgm:spPr/>
      <dgm:t>
        <a:bodyPr/>
        <a:lstStyle/>
        <a:p>
          <a:r>
            <a:rPr lang="es-MX"/>
            <a:t>Configurar su dispositivo IoT</a:t>
          </a:r>
          <a:endParaRPr lang="en-US"/>
        </a:p>
      </dgm:t>
    </dgm:pt>
    <dgm:pt modelId="{E87632B5-356B-4EC9-A289-29AB43EE77DC}" type="parTrans" cxnId="{C9CD36CD-A516-4AF1-A94B-704DD42002DC}">
      <dgm:prSet/>
      <dgm:spPr/>
      <dgm:t>
        <a:bodyPr/>
        <a:lstStyle/>
        <a:p>
          <a:endParaRPr lang="en-US"/>
        </a:p>
      </dgm:t>
    </dgm:pt>
    <dgm:pt modelId="{2284B1E9-31E8-4494-9D83-82DBA1893CFA}" type="sibTrans" cxnId="{C9CD36CD-A516-4AF1-A94B-704DD42002DC}">
      <dgm:prSet/>
      <dgm:spPr/>
      <dgm:t>
        <a:bodyPr/>
        <a:lstStyle/>
        <a:p>
          <a:endParaRPr lang="en-US"/>
        </a:p>
      </dgm:t>
    </dgm:pt>
    <dgm:pt modelId="{1C9F2895-5245-4449-9579-FEC44A33111F}">
      <dgm:prSet/>
      <dgm:spPr/>
      <dgm:t>
        <a:bodyPr/>
        <a:lstStyle/>
        <a:p>
          <a:r>
            <a:rPr lang="es-PY"/>
            <a:t>Aplicaciones de IoT</a:t>
          </a:r>
          <a:endParaRPr lang="en-US"/>
        </a:p>
      </dgm:t>
    </dgm:pt>
    <dgm:pt modelId="{2B6ED64B-5EC8-4ECE-A8CE-371BE27341D3}" type="parTrans" cxnId="{84E570FE-D6A0-4E36-AC32-3FA937C991EC}">
      <dgm:prSet/>
      <dgm:spPr/>
      <dgm:t>
        <a:bodyPr/>
        <a:lstStyle/>
        <a:p>
          <a:endParaRPr lang="en-US"/>
        </a:p>
      </dgm:t>
    </dgm:pt>
    <dgm:pt modelId="{DB40B73A-82A7-45EC-8F60-BC3A07E383CE}" type="sibTrans" cxnId="{84E570FE-D6A0-4E36-AC32-3FA937C991EC}">
      <dgm:prSet/>
      <dgm:spPr/>
      <dgm:t>
        <a:bodyPr/>
        <a:lstStyle/>
        <a:p>
          <a:endParaRPr lang="en-US"/>
        </a:p>
      </dgm:t>
    </dgm:pt>
    <dgm:pt modelId="{BB4EB981-0C1D-4806-93AD-9E5D8E727D2D}" type="pres">
      <dgm:prSet presAssocID="{7A68C818-6313-451E-ACB7-2CF89A6555CF}" presName="root" presStyleCnt="0">
        <dgm:presLayoutVars>
          <dgm:dir/>
          <dgm:resizeHandles val="exact"/>
        </dgm:presLayoutVars>
      </dgm:prSet>
      <dgm:spPr/>
    </dgm:pt>
    <dgm:pt modelId="{DF25119D-1040-41C8-A4F0-15C379D3C450}" type="pres">
      <dgm:prSet presAssocID="{272A94C2-CF9C-4D82-87E2-151BCAC4BCCD}" presName="compNode" presStyleCnt="0"/>
      <dgm:spPr/>
    </dgm:pt>
    <dgm:pt modelId="{A80FF258-5BE6-4C38-B7CC-BE3EE4704F0C}" type="pres">
      <dgm:prSet presAssocID="{272A94C2-CF9C-4D82-87E2-151BCAC4BCCD}" presName="bgRect" presStyleLbl="bgShp" presStyleIdx="0" presStyleCnt="4"/>
      <dgm:spPr/>
    </dgm:pt>
    <dgm:pt modelId="{94B0D277-3978-477C-B76E-E856C9EA1596}" type="pres">
      <dgm:prSet presAssocID="{272A94C2-CF9C-4D82-87E2-151BCAC4BCC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24BFBCF-C4A0-4C19-B934-B0D4842B09E5}" type="pres">
      <dgm:prSet presAssocID="{272A94C2-CF9C-4D82-87E2-151BCAC4BCCD}" presName="spaceRect" presStyleCnt="0"/>
      <dgm:spPr/>
    </dgm:pt>
    <dgm:pt modelId="{ADEA53C3-E646-470B-BDE4-6B2BFA25B365}" type="pres">
      <dgm:prSet presAssocID="{272A94C2-CF9C-4D82-87E2-151BCAC4BCCD}" presName="parTx" presStyleLbl="revTx" presStyleIdx="0" presStyleCnt="4">
        <dgm:presLayoutVars>
          <dgm:chMax val="0"/>
          <dgm:chPref val="0"/>
        </dgm:presLayoutVars>
      </dgm:prSet>
      <dgm:spPr/>
    </dgm:pt>
    <dgm:pt modelId="{1730E497-D802-496C-B668-EA01812CCA44}" type="pres">
      <dgm:prSet presAssocID="{189EB1C8-1602-48D6-B3D3-7879F937EC54}" presName="sibTrans" presStyleCnt="0"/>
      <dgm:spPr/>
    </dgm:pt>
    <dgm:pt modelId="{95E94192-84FE-41C0-A878-54625F1E5653}" type="pres">
      <dgm:prSet presAssocID="{1CDBE9A2-9B18-41D0-B54B-DAABDDFD2CAB}" presName="compNode" presStyleCnt="0"/>
      <dgm:spPr/>
    </dgm:pt>
    <dgm:pt modelId="{FE0AAC1C-160E-4157-BBC6-E396C6616C7D}" type="pres">
      <dgm:prSet presAssocID="{1CDBE9A2-9B18-41D0-B54B-DAABDDFD2CAB}" presName="bgRect" presStyleLbl="bgShp" presStyleIdx="1" presStyleCnt="4"/>
      <dgm:spPr/>
    </dgm:pt>
    <dgm:pt modelId="{BBF32C88-1D14-440B-A6AC-0083719FDBB6}" type="pres">
      <dgm:prSet presAssocID="{1CDBE9A2-9B18-41D0-B54B-DAABDDFD2C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DCF2F98-78F2-44AD-B7B7-8219985708AF}" type="pres">
      <dgm:prSet presAssocID="{1CDBE9A2-9B18-41D0-B54B-DAABDDFD2CAB}" presName="spaceRect" presStyleCnt="0"/>
      <dgm:spPr/>
    </dgm:pt>
    <dgm:pt modelId="{3E7C99AA-0F5C-405B-8D79-F249BD4840AB}" type="pres">
      <dgm:prSet presAssocID="{1CDBE9A2-9B18-41D0-B54B-DAABDDFD2CAB}" presName="parTx" presStyleLbl="revTx" presStyleIdx="1" presStyleCnt="4">
        <dgm:presLayoutVars>
          <dgm:chMax val="0"/>
          <dgm:chPref val="0"/>
        </dgm:presLayoutVars>
      </dgm:prSet>
      <dgm:spPr/>
    </dgm:pt>
    <dgm:pt modelId="{EC0CD9B3-738D-4D93-A719-6B577439DDFA}" type="pres">
      <dgm:prSet presAssocID="{9A2DDF9B-7B63-4AEA-B40A-BBAFF987ECFB}" presName="sibTrans" presStyleCnt="0"/>
      <dgm:spPr/>
    </dgm:pt>
    <dgm:pt modelId="{E06A7A56-C923-4AE9-97AF-52108A0A91DF}" type="pres">
      <dgm:prSet presAssocID="{341BECFE-326E-4FF6-A1BC-61DFA0A5480B}" presName="compNode" presStyleCnt="0"/>
      <dgm:spPr/>
    </dgm:pt>
    <dgm:pt modelId="{7568F730-FB4A-40B8-9443-E39FDA46F213}" type="pres">
      <dgm:prSet presAssocID="{341BECFE-326E-4FF6-A1BC-61DFA0A5480B}" presName="bgRect" presStyleLbl="bgShp" presStyleIdx="2" presStyleCnt="4"/>
      <dgm:spPr/>
    </dgm:pt>
    <dgm:pt modelId="{127463BC-680E-4A22-BDF5-E254F0D0ECAB}" type="pres">
      <dgm:prSet presAssocID="{341BECFE-326E-4FF6-A1BC-61DFA0A5480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196C5750-9B59-492C-8ED9-B1F517867CFE}" type="pres">
      <dgm:prSet presAssocID="{341BECFE-326E-4FF6-A1BC-61DFA0A5480B}" presName="spaceRect" presStyleCnt="0"/>
      <dgm:spPr/>
    </dgm:pt>
    <dgm:pt modelId="{57A459B4-175D-4798-B909-A0F29800CB26}" type="pres">
      <dgm:prSet presAssocID="{341BECFE-326E-4FF6-A1BC-61DFA0A5480B}" presName="parTx" presStyleLbl="revTx" presStyleIdx="2" presStyleCnt="4">
        <dgm:presLayoutVars>
          <dgm:chMax val="0"/>
          <dgm:chPref val="0"/>
        </dgm:presLayoutVars>
      </dgm:prSet>
      <dgm:spPr/>
    </dgm:pt>
    <dgm:pt modelId="{935CE7D6-FF2D-4A78-85DB-7B62B134CF5E}" type="pres">
      <dgm:prSet presAssocID="{2284B1E9-31E8-4494-9D83-82DBA1893CFA}" presName="sibTrans" presStyleCnt="0"/>
      <dgm:spPr/>
    </dgm:pt>
    <dgm:pt modelId="{7C2C1C3A-EBED-428E-A747-1F5FE6EA894B}" type="pres">
      <dgm:prSet presAssocID="{1C9F2895-5245-4449-9579-FEC44A33111F}" presName="compNode" presStyleCnt="0"/>
      <dgm:spPr/>
    </dgm:pt>
    <dgm:pt modelId="{0CD9509D-C3EC-4F0D-BBAF-F9293D333BC8}" type="pres">
      <dgm:prSet presAssocID="{1C9F2895-5245-4449-9579-FEC44A33111F}" presName="bgRect" presStyleLbl="bgShp" presStyleIdx="3" presStyleCnt="4"/>
      <dgm:spPr/>
    </dgm:pt>
    <dgm:pt modelId="{F0E7F59A-EFB5-42A0-8978-110E07CFC858}" type="pres">
      <dgm:prSet presAssocID="{1C9F2895-5245-4449-9579-FEC44A3311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B90131C-80A6-49CE-9CAF-CE04E32A14FB}" type="pres">
      <dgm:prSet presAssocID="{1C9F2895-5245-4449-9579-FEC44A33111F}" presName="spaceRect" presStyleCnt="0"/>
      <dgm:spPr/>
    </dgm:pt>
    <dgm:pt modelId="{DC2D1542-19F7-476E-BDD9-E0ED12C61EFF}" type="pres">
      <dgm:prSet presAssocID="{1C9F2895-5245-4449-9579-FEC44A33111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2083E0A-7F85-4F39-8070-060DEA9D08AE}" type="presOf" srcId="{272A94C2-CF9C-4D82-87E2-151BCAC4BCCD}" destId="{ADEA53C3-E646-470B-BDE4-6B2BFA25B365}" srcOrd="0" destOrd="0" presId="urn:microsoft.com/office/officeart/2018/2/layout/IconVerticalSolidList"/>
    <dgm:cxn modelId="{27A69E0E-42ED-4EF5-BA70-33EADD3C7471}" srcId="{7A68C818-6313-451E-ACB7-2CF89A6555CF}" destId="{1CDBE9A2-9B18-41D0-B54B-DAABDDFD2CAB}" srcOrd="1" destOrd="0" parTransId="{4338048A-F5DD-47EE-AF98-61727062E84F}" sibTransId="{9A2DDF9B-7B63-4AEA-B40A-BBAFF987ECFB}"/>
    <dgm:cxn modelId="{53FD6A34-0F37-469A-9207-7B49632AFC04}" type="presOf" srcId="{341BECFE-326E-4FF6-A1BC-61DFA0A5480B}" destId="{57A459B4-175D-4798-B909-A0F29800CB26}" srcOrd="0" destOrd="0" presId="urn:microsoft.com/office/officeart/2018/2/layout/IconVerticalSolidList"/>
    <dgm:cxn modelId="{1E35EF65-D344-4FDC-A7C1-5435B2E05404}" type="presOf" srcId="{7A68C818-6313-451E-ACB7-2CF89A6555CF}" destId="{BB4EB981-0C1D-4806-93AD-9E5D8E727D2D}" srcOrd="0" destOrd="0" presId="urn:microsoft.com/office/officeart/2018/2/layout/IconVerticalSolidList"/>
    <dgm:cxn modelId="{33448F51-1C7F-4FAE-8478-E84C1362A0EB}" srcId="{7A68C818-6313-451E-ACB7-2CF89A6555CF}" destId="{272A94C2-CF9C-4D82-87E2-151BCAC4BCCD}" srcOrd="0" destOrd="0" parTransId="{DCF68C93-4782-4CA1-BD17-6D7FEB8ED4F8}" sibTransId="{189EB1C8-1602-48D6-B3D3-7879F937EC54}"/>
    <dgm:cxn modelId="{D731409D-9188-475E-AF1F-F88D9C1A2712}" type="presOf" srcId="{1CDBE9A2-9B18-41D0-B54B-DAABDDFD2CAB}" destId="{3E7C99AA-0F5C-405B-8D79-F249BD4840AB}" srcOrd="0" destOrd="0" presId="urn:microsoft.com/office/officeart/2018/2/layout/IconVerticalSolidList"/>
    <dgm:cxn modelId="{C9CD36CD-A516-4AF1-A94B-704DD42002DC}" srcId="{7A68C818-6313-451E-ACB7-2CF89A6555CF}" destId="{341BECFE-326E-4FF6-A1BC-61DFA0A5480B}" srcOrd="2" destOrd="0" parTransId="{E87632B5-356B-4EC9-A289-29AB43EE77DC}" sibTransId="{2284B1E9-31E8-4494-9D83-82DBA1893CFA}"/>
    <dgm:cxn modelId="{D3DF06EA-BE95-43C7-9B3D-705146182087}" type="presOf" srcId="{1C9F2895-5245-4449-9579-FEC44A33111F}" destId="{DC2D1542-19F7-476E-BDD9-E0ED12C61EFF}" srcOrd="0" destOrd="0" presId="urn:microsoft.com/office/officeart/2018/2/layout/IconVerticalSolidList"/>
    <dgm:cxn modelId="{84E570FE-D6A0-4E36-AC32-3FA937C991EC}" srcId="{7A68C818-6313-451E-ACB7-2CF89A6555CF}" destId="{1C9F2895-5245-4449-9579-FEC44A33111F}" srcOrd="3" destOrd="0" parTransId="{2B6ED64B-5EC8-4ECE-A8CE-371BE27341D3}" sibTransId="{DB40B73A-82A7-45EC-8F60-BC3A07E383CE}"/>
    <dgm:cxn modelId="{77BA6B90-CEC3-4DD2-9FC5-4F667ACDEB62}" type="presParOf" srcId="{BB4EB981-0C1D-4806-93AD-9E5D8E727D2D}" destId="{DF25119D-1040-41C8-A4F0-15C379D3C450}" srcOrd="0" destOrd="0" presId="urn:microsoft.com/office/officeart/2018/2/layout/IconVerticalSolidList"/>
    <dgm:cxn modelId="{17408416-F5A5-4841-BBF3-B90BE67D67F6}" type="presParOf" srcId="{DF25119D-1040-41C8-A4F0-15C379D3C450}" destId="{A80FF258-5BE6-4C38-B7CC-BE3EE4704F0C}" srcOrd="0" destOrd="0" presId="urn:microsoft.com/office/officeart/2018/2/layout/IconVerticalSolidList"/>
    <dgm:cxn modelId="{29D2D08D-052C-4A67-8ACD-7D7178FB9E7C}" type="presParOf" srcId="{DF25119D-1040-41C8-A4F0-15C379D3C450}" destId="{94B0D277-3978-477C-B76E-E856C9EA1596}" srcOrd="1" destOrd="0" presId="urn:microsoft.com/office/officeart/2018/2/layout/IconVerticalSolidList"/>
    <dgm:cxn modelId="{91AD3A24-15A4-4C93-92A6-19469E19E2B1}" type="presParOf" srcId="{DF25119D-1040-41C8-A4F0-15C379D3C450}" destId="{124BFBCF-C4A0-4C19-B934-B0D4842B09E5}" srcOrd="2" destOrd="0" presId="urn:microsoft.com/office/officeart/2018/2/layout/IconVerticalSolidList"/>
    <dgm:cxn modelId="{2A32DE67-747C-47AE-B746-178D970F3F71}" type="presParOf" srcId="{DF25119D-1040-41C8-A4F0-15C379D3C450}" destId="{ADEA53C3-E646-470B-BDE4-6B2BFA25B365}" srcOrd="3" destOrd="0" presId="urn:microsoft.com/office/officeart/2018/2/layout/IconVerticalSolidList"/>
    <dgm:cxn modelId="{AF215874-FB3E-4B3B-8A3C-00A47A19C37E}" type="presParOf" srcId="{BB4EB981-0C1D-4806-93AD-9E5D8E727D2D}" destId="{1730E497-D802-496C-B668-EA01812CCA44}" srcOrd="1" destOrd="0" presId="urn:microsoft.com/office/officeart/2018/2/layout/IconVerticalSolidList"/>
    <dgm:cxn modelId="{D9EE00B9-DF84-4F9E-9EED-AE366FF090E9}" type="presParOf" srcId="{BB4EB981-0C1D-4806-93AD-9E5D8E727D2D}" destId="{95E94192-84FE-41C0-A878-54625F1E5653}" srcOrd="2" destOrd="0" presId="urn:microsoft.com/office/officeart/2018/2/layout/IconVerticalSolidList"/>
    <dgm:cxn modelId="{A5585648-13B1-4632-802B-8FBF237B3A78}" type="presParOf" srcId="{95E94192-84FE-41C0-A878-54625F1E5653}" destId="{FE0AAC1C-160E-4157-BBC6-E396C6616C7D}" srcOrd="0" destOrd="0" presId="urn:microsoft.com/office/officeart/2018/2/layout/IconVerticalSolidList"/>
    <dgm:cxn modelId="{7C98D415-45D6-4DCF-A78E-6FECBC63F4C7}" type="presParOf" srcId="{95E94192-84FE-41C0-A878-54625F1E5653}" destId="{BBF32C88-1D14-440B-A6AC-0083719FDBB6}" srcOrd="1" destOrd="0" presId="urn:microsoft.com/office/officeart/2018/2/layout/IconVerticalSolidList"/>
    <dgm:cxn modelId="{E20235FE-B327-4E3B-A0D4-0892F4DD8C18}" type="presParOf" srcId="{95E94192-84FE-41C0-A878-54625F1E5653}" destId="{5DCF2F98-78F2-44AD-B7B7-8219985708AF}" srcOrd="2" destOrd="0" presId="urn:microsoft.com/office/officeart/2018/2/layout/IconVerticalSolidList"/>
    <dgm:cxn modelId="{46840296-2952-4250-AFD2-4625A46865A5}" type="presParOf" srcId="{95E94192-84FE-41C0-A878-54625F1E5653}" destId="{3E7C99AA-0F5C-405B-8D79-F249BD4840AB}" srcOrd="3" destOrd="0" presId="urn:microsoft.com/office/officeart/2018/2/layout/IconVerticalSolidList"/>
    <dgm:cxn modelId="{55CBE04C-267A-4AB1-8788-A3261760D384}" type="presParOf" srcId="{BB4EB981-0C1D-4806-93AD-9E5D8E727D2D}" destId="{EC0CD9B3-738D-4D93-A719-6B577439DDFA}" srcOrd="3" destOrd="0" presId="urn:microsoft.com/office/officeart/2018/2/layout/IconVerticalSolidList"/>
    <dgm:cxn modelId="{F366BAF5-6C05-402D-97AC-154AC4E8DCCC}" type="presParOf" srcId="{BB4EB981-0C1D-4806-93AD-9E5D8E727D2D}" destId="{E06A7A56-C923-4AE9-97AF-52108A0A91DF}" srcOrd="4" destOrd="0" presId="urn:microsoft.com/office/officeart/2018/2/layout/IconVerticalSolidList"/>
    <dgm:cxn modelId="{E0CC7910-15FB-4E0F-86FB-D61B190EA8EA}" type="presParOf" srcId="{E06A7A56-C923-4AE9-97AF-52108A0A91DF}" destId="{7568F730-FB4A-40B8-9443-E39FDA46F213}" srcOrd="0" destOrd="0" presId="urn:microsoft.com/office/officeart/2018/2/layout/IconVerticalSolidList"/>
    <dgm:cxn modelId="{2F919A19-A0CC-4661-B249-62600E3A4441}" type="presParOf" srcId="{E06A7A56-C923-4AE9-97AF-52108A0A91DF}" destId="{127463BC-680E-4A22-BDF5-E254F0D0ECAB}" srcOrd="1" destOrd="0" presId="urn:microsoft.com/office/officeart/2018/2/layout/IconVerticalSolidList"/>
    <dgm:cxn modelId="{8589D4ED-8A01-43EB-8E31-4080E5F3F6D9}" type="presParOf" srcId="{E06A7A56-C923-4AE9-97AF-52108A0A91DF}" destId="{196C5750-9B59-492C-8ED9-B1F517867CFE}" srcOrd="2" destOrd="0" presId="urn:microsoft.com/office/officeart/2018/2/layout/IconVerticalSolidList"/>
    <dgm:cxn modelId="{A0BC65BC-22B8-4FAE-883B-8822B2057DCF}" type="presParOf" srcId="{E06A7A56-C923-4AE9-97AF-52108A0A91DF}" destId="{57A459B4-175D-4798-B909-A0F29800CB26}" srcOrd="3" destOrd="0" presId="urn:microsoft.com/office/officeart/2018/2/layout/IconVerticalSolidList"/>
    <dgm:cxn modelId="{33DDD369-CA7A-4AA3-9C66-035AE3757282}" type="presParOf" srcId="{BB4EB981-0C1D-4806-93AD-9E5D8E727D2D}" destId="{935CE7D6-FF2D-4A78-85DB-7B62B134CF5E}" srcOrd="5" destOrd="0" presId="urn:microsoft.com/office/officeart/2018/2/layout/IconVerticalSolidList"/>
    <dgm:cxn modelId="{10A3292D-22A4-4B5A-8FD1-0DE463F04A4D}" type="presParOf" srcId="{BB4EB981-0C1D-4806-93AD-9E5D8E727D2D}" destId="{7C2C1C3A-EBED-428E-A747-1F5FE6EA894B}" srcOrd="6" destOrd="0" presId="urn:microsoft.com/office/officeart/2018/2/layout/IconVerticalSolidList"/>
    <dgm:cxn modelId="{B68D1560-FB16-490C-9596-5130FF69DE3F}" type="presParOf" srcId="{7C2C1C3A-EBED-428E-A747-1F5FE6EA894B}" destId="{0CD9509D-C3EC-4F0D-BBAF-F9293D333BC8}" srcOrd="0" destOrd="0" presId="urn:microsoft.com/office/officeart/2018/2/layout/IconVerticalSolidList"/>
    <dgm:cxn modelId="{FC153937-36EC-4633-9F3B-472832E5F91A}" type="presParOf" srcId="{7C2C1C3A-EBED-428E-A747-1F5FE6EA894B}" destId="{F0E7F59A-EFB5-42A0-8978-110E07CFC858}" srcOrd="1" destOrd="0" presId="urn:microsoft.com/office/officeart/2018/2/layout/IconVerticalSolidList"/>
    <dgm:cxn modelId="{E9C93E5B-76A3-4437-988B-1EDA4C69F1CC}" type="presParOf" srcId="{7C2C1C3A-EBED-428E-A747-1F5FE6EA894B}" destId="{3B90131C-80A6-49CE-9CAF-CE04E32A14FB}" srcOrd="2" destOrd="0" presId="urn:microsoft.com/office/officeart/2018/2/layout/IconVerticalSolidList"/>
    <dgm:cxn modelId="{27963250-1529-4BB2-AEEF-F77F805D7C00}" type="presParOf" srcId="{7C2C1C3A-EBED-428E-A747-1F5FE6EA894B}" destId="{DC2D1542-19F7-476E-BDD9-E0ED12C61E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3DE0AB-7D14-4EEE-9E52-381FE08B15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D215A0F-8E08-43D1-A869-65A16C21AB3D}">
      <dgm:prSet/>
      <dgm:spPr/>
      <dgm:t>
        <a:bodyPr/>
        <a:lstStyle/>
        <a:p>
          <a:r>
            <a:rPr lang="es-PY"/>
            <a:t>Ver el video </a:t>
          </a:r>
          <a:r>
            <a:rPr lang="es-PY">
              <a:hlinkClick xmlns:r="http://schemas.openxmlformats.org/officeDocument/2006/relationships" r:id="rId1"/>
            </a:rPr>
            <a:t>Lección 01 – Introducción a IoT</a:t>
          </a:r>
          <a:endParaRPr lang="en-US"/>
        </a:p>
      </dgm:t>
    </dgm:pt>
    <dgm:pt modelId="{1A86BF5C-8AEE-44D7-AC3E-A50156D56E06}" type="parTrans" cxnId="{65BD9820-5B8C-4654-AA88-60FD2C3562C4}">
      <dgm:prSet/>
      <dgm:spPr/>
      <dgm:t>
        <a:bodyPr/>
        <a:lstStyle/>
        <a:p>
          <a:endParaRPr lang="en-US"/>
        </a:p>
      </dgm:t>
    </dgm:pt>
    <dgm:pt modelId="{9752A97A-FD38-4A50-8F59-1F726DDDAB90}" type="sibTrans" cxnId="{65BD9820-5B8C-4654-AA88-60FD2C3562C4}">
      <dgm:prSet/>
      <dgm:spPr/>
      <dgm:t>
        <a:bodyPr/>
        <a:lstStyle/>
        <a:p>
          <a:endParaRPr lang="en-US"/>
        </a:p>
      </dgm:t>
    </dgm:pt>
    <dgm:pt modelId="{4C452516-A550-4A7C-AFFD-1D842EF8130F}">
      <dgm:prSet/>
      <dgm:spPr/>
      <dgm:t>
        <a:bodyPr/>
        <a:lstStyle/>
        <a:p>
          <a:r>
            <a:rPr lang="es-PY">
              <a:hlinkClick xmlns:r="http://schemas.openxmlformats.org/officeDocument/2006/relationships" r:id="rId2"/>
            </a:rPr>
            <a:t>Cuestionario inicial</a:t>
          </a:r>
          <a:endParaRPr lang="en-US"/>
        </a:p>
      </dgm:t>
    </dgm:pt>
    <dgm:pt modelId="{D2F4FA3D-D6E1-48F8-8D37-391B3F93D20C}" type="parTrans" cxnId="{3DD599DC-CBA5-4551-8617-0FA5ABABFD98}">
      <dgm:prSet/>
      <dgm:spPr/>
      <dgm:t>
        <a:bodyPr/>
        <a:lstStyle/>
        <a:p>
          <a:endParaRPr lang="en-US"/>
        </a:p>
      </dgm:t>
    </dgm:pt>
    <dgm:pt modelId="{35A49219-00D8-4BA5-BEA5-77FFA65E38DC}" type="sibTrans" cxnId="{3DD599DC-CBA5-4551-8617-0FA5ABABFD98}">
      <dgm:prSet/>
      <dgm:spPr/>
      <dgm:t>
        <a:bodyPr/>
        <a:lstStyle/>
        <a:p>
          <a:endParaRPr lang="en-US"/>
        </a:p>
      </dgm:t>
    </dgm:pt>
    <dgm:pt modelId="{CD981B0A-96D2-4D67-A20E-F34B3E0AAC42}">
      <dgm:prSet/>
      <dgm:spPr/>
      <dgm:t>
        <a:bodyPr/>
        <a:lstStyle/>
        <a:p>
          <a:r>
            <a:rPr lang="es-PY"/>
            <a:t>Leer la Lección 01 - </a:t>
          </a:r>
          <a:r>
            <a:rPr lang="es-PY">
              <a:hlinkClick xmlns:r="http://schemas.openxmlformats.org/officeDocument/2006/relationships" r:id="rId3"/>
            </a:rPr>
            <a:t>1. Introduction to IoT</a:t>
          </a:r>
          <a:endParaRPr lang="en-US"/>
        </a:p>
      </dgm:t>
    </dgm:pt>
    <dgm:pt modelId="{91CAA189-3CDB-46FC-9E1D-D8304FC6D402}" type="parTrans" cxnId="{8E1AA5D0-F954-4D55-8D00-494472D591A0}">
      <dgm:prSet/>
      <dgm:spPr/>
      <dgm:t>
        <a:bodyPr/>
        <a:lstStyle/>
        <a:p>
          <a:endParaRPr lang="en-US"/>
        </a:p>
      </dgm:t>
    </dgm:pt>
    <dgm:pt modelId="{D352E56E-6785-46CC-A5CF-DAF786434BB0}" type="sibTrans" cxnId="{8E1AA5D0-F954-4D55-8D00-494472D591A0}">
      <dgm:prSet/>
      <dgm:spPr/>
      <dgm:t>
        <a:bodyPr/>
        <a:lstStyle/>
        <a:p>
          <a:endParaRPr lang="en-US"/>
        </a:p>
      </dgm:t>
    </dgm:pt>
    <dgm:pt modelId="{80356F1C-0D6F-411F-8545-8D6F66ACD089}">
      <dgm:prSet/>
      <dgm:spPr/>
      <dgm:t>
        <a:bodyPr/>
        <a:lstStyle/>
        <a:p>
          <a:r>
            <a:rPr lang="es-PY"/>
            <a:t>Instalar entorno de desarrollo (Python,CounterFIT,Visual Studio Code, Cuenta en Microsfot Azure)</a:t>
          </a:r>
          <a:endParaRPr lang="en-US"/>
        </a:p>
      </dgm:t>
    </dgm:pt>
    <dgm:pt modelId="{B718A559-B61E-4499-9B39-A0940D2AEEFF}" type="parTrans" cxnId="{B0D46E7B-A27D-435A-A73B-031E76C05357}">
      <dgm:prSet/>
      <dgm:spPr/>
      <dgm:t>
        <a:bodyPr/>
        <a:lstStyle/>
        <a:p>
          <a:endParaRPr lang="en-US"/>
        </a:p>
      </dgm:t>
    </dgm:pt>
    <dgm:pt modelId="{77AE7037-C532-41F3-8EAB-FDDF65B297B8}" type="sibTrans" cxnId="{B0D46E7B-A27D-435A-A73B-031E76C05357}">
      <dgm:prSet/>
      <dgm:spPr/>
      <dgm:t>
        <a:bodyPr/>
        <a:lstStyle/>
        <a:p>
          <a:endParaRPr lang="en-US"/>
        </a:p>
      </dgm:t>
    </dgm:pt>
    <dgm:pt modelId="{9CDD8FA7-0A33-4C0A-A201-4591657027F7}">
      <dgm:prSet/>
      <dgm:spPr/>
      <dgm:t>
        <a:bodyPr/>
        <a:lstStyle/>
        <a:p>
          <a:r>
            <a:rPr lang="es-PY" dirty="0"/>
            <a:t>Configurando </a:t>
          </a:r>
          <a:r>
            <a:rPr lang="es-PY" dirty="0">
              <a:hlinkClick xmlns:r="http://schemas.openxmlformats.org/officeDocument/2006/relationships" r:id="rId4"/>
            </a:rPr>
            <a:t>SBC Virtual</a:t>
          </a:r>
          <a:endParaRPr lang="en-US" dirty="0"/>
        </a:p>
      </dgm:t>
    </dgm:pt>
    <dgm:pt modelId="{66BD49EF-9AB6-4EC4-B2C8-319836BDE863}" type="parTrans" cxnId="{5829CB46-ED6D-4755-8001-CF9E8EFD589E}">
      <dgm:prSet/>
      <dgm:spPr/>
      <dgm:t>
        <a:bodyPr/>
        <a:lstStyle/>
        <a:p>
          <a:endParaRPr lang="en-US"/>
        </a:p>
      </dgm:t>
    </dgm:pt>
    <dgm:pt modelId="{0BD49393-A211-48D9-9115-3087651E5370}" type="sibTrans" cxnId="{5829CB46-ED6D-4755-8001-CF9E8EFD589E}">
      <dgm:prSet/>
      <dgm:spPr/>
      <dgm:t>
        <a:bodyPr/>
        <a:lstStyle/>
        <a:p>
          <a:endParaRPr lang="en-US"/>
        </a:p>
      </dgm:t>
    </dgm:pt>
    <dgm:pt modelId="{27010F3B-8B83-4B63-8ADC-BB92A9A5BD57}">
      <dgm:prSet/>
      <dgm:spPr/>
      <dgm:t>
        <a:bodyPr/>
        <a:lstStyle/>
        <a:p>
          <a:r>
            <a:rPr lang="es-PY">
              <a:hlinkClick xmlns:r="http://schemas.openxmlformats.org/officeDocument/2006/relationships" r:id="rId5"/>
            </a:rPr>
            <a:t>Cuestionario final</a:t>
          </a:r>
          <a:endParaRPr lang="en-US"/>
        </a:p>
      </dgm:t>
    </dgm:pt>
    <dgm:pt modelId="{5ABC7B99-1820-4934-8950-C3FBC92129FA}" type="parTrans" cxnId="{5488EAA1-65AE-4D63-89E5-4E6C69A03989}">
      <dgm:prSet/>
      <dgm:spPr/>
      <dgm:t>
        <a:bodyPr/>
        <a:lstStyle/>
        <a:p>
          <a:endParaRPr lang="en-US"/>
        </a:p>
      </dgm:t>
    </dgm:pt>
    <dgm:pt modelId="{D6C66DB2-4E8D-44C8-A58D-85C78DDC5638}" type="sibTrans" cxnId="{5488EAA1-65AE-4D63-89E5-4E6C69A03989}">
      <dgm:prSet/>
      <dgm:spPr/>
      <dgm:t>
        <a:bodyPr/>
        <a:lstStyle/>
        <a:p>
          <a:endParaRPr lang="en-US"/>
        </a:p>
      </dgm:t>
    </dgm:pt>
    <dgm:pt modelId="{A1380CD7-E949-4CFC-A8AF-C8035495E92D}" type="pres">
      <dgm:prSet presAssocID="{5F3DE0AB-7D14-4EEE-9E52-381FE08B15D7}" presName="root" presStyleCnt="0">
        <dgm:presLayoutVars>
          <dgm:dir/>
          <dgm:resizeHandles val="exact"/>
        </dgm:presLayoutVars>
      </dgm:prSet>
      <dgm:spPr/>
    </dgm:pt>
    <dgm:pt modelId="{04CE758A-C5A8-45E4-80AB-D2EBDADAF977}" type="pres">
      <dgm:prSet presAssocID="{3D215A0F-8E08-43D1-A869-65A16C21AB3D}" presName="compNode" presStyleCnt="0"/>
      <dgm:spPr/>
    </dgm:pt>
    <dgm:pt modelId="{220C5CB8-9762-4D84-A14A-0BF5192237DE}" type="pres">
      <dgm:prSet presAssocID="{3D215A0F-8E08-43D1-A869-65A16C21AB3D}" presName="bgRect" presStyleLbl="bgShp" presStyleIdx="0" presStyleCnt="6"/>
      <dgm:spPr/>
    </dgm:pt>
    <dgm:pt modelId="{392D57C5-AA8A-4613-ABDB-B2EC84154555}" type="pres">
      <dgm:prSet presAssocID="{3D215A0F-8E08-43D1-A869-65A16C21AB3D}" presName="iconRect" presStyleLbl="node1" presStyleIdx="0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11338B8B-5236-4EC2-A7CA-B091C7B40A96}" type="pres">
      <dgm:prSet presAssocID="{3D215A0F-8E08-43D1-A869-65A16C21AB3D}" presName="spaceRect" presStyleCnt="0"/>
      <dgm:spPr/>
    </dgm:pt>
    <dgm:pt modelId="{E45C99AF-6B63-4DD1-940A-FCB67654AE5F}" type="pres">
      <dgm:prSet presAssocID="{3D215A0F-8E08-43D1-A869-65A16C21AB3D}" presName="parTx" presStyleLbl="revTx" presStyleIdx="0" presStyleCnt="6">
        <dgm:presLayoutVars>
          <dgm:chMax val="0"/>
          <dgm:chPref val="0"/>
        </dgm:presLayoutVars>
      </dgm:prSet>
      <dgm:spPr/>
    </dgm:pt>
    <dgm:pt modelId="{54ED9704-0B90-4246-BC68-8CFCE5ADA1B4}" type="pres">
      <dgm:prSet presAssocID="{9752A97A-FD38-4A50-8F59-1F726DDDAB90}" presName="sibTrans" presStyleCnt="0"/>
      <dgm:spPr/>
    </dgm:pt>
    <dgm:pt modelId="{6443B12A-181C-410D-B58B-9F6101F8B5F4}" type="pres">
      <dgm:prSet presAssocID="{4C452516-A550-4A7C-AFFD-1D842EF8130F}" presName="compNode" presStyleCnt="0"/>
      <dgm:spPr/>
    </dgm:pt>
    <dgm:pt modelId="{800C053D-3BCC-4ECA-9A0A-BA780955CAD4}" type="pres">
      <dgm:prSet presAssocID="{4C452516-A550-4A7C-AFFD-1D842EF8130F}" presName="bgRect" presStyleLbl="bgShp" presStyleIdx="1" presStyleCnt="6"/>
      <dgm:spPr/>
    </dgm:pt>
    <dgm:pt modelId="{068A53E8-9344-4E01-AD80-70BC6D9B8A1B}" type="pres">
      <dgm:prSet presAssocID="{4C452516-A550-4A7C-AFFD-1D842EF8130F}" presName="iconRect" presStyleLbl="node1" presStyleIdx="1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91C36C06-577D-40FF-A5AE-40C6CE501594}" type="pres">
      <dgm:prSet presAssocID="{4C452516-A550-4A7C-AFFD-1D842EF8130F}" presName="spaceRect" presStyleCnt="0"/>
      <dgm:spPr/>
    </dgm:pt>
    <dgm:pt modelId="{67C4845E-DACE-4EE6-93FB-AB5917253F9C}" type="pres">
      <dgm:prSet presAssocID="{4C452516-A550-4A7C-AFFD-1D842EF8130F}" presName="parTx" presStyleLbl="revTx" presStyleIdx="1" presStyleCnt="6">
        <dgm:presLayoutVars>
          <dgm:chMax val="0"/>
          <dgm:chPref val="0"/>
        </dgm:presLayoutVars>
      </dgm:prSet>
      <dgm:spPr/>
    </dgm:pt>
    <dgm:pt modelId="{05BBD28F-9C50-4D3A-BA5A-EFD1D09262A8}" type="pres">
      <dgm:prSet presAssocID="{35A49219-00D8-4BA5-BEA5-77FFA65E38DC}" presName="sibTrans" presStyleCnt="0"/>
      <dgm:spPr/>
    </dgm:pt>
    <dgm:pt modelId="{1B888B1B-6CE6-4EB2-BC4D-7CA1CC207D5B}" type="pres">
      <dgm:prSet presAssocID="{CD981B0A-96D2-4D67-A20E-F34B3E0AAC42}" presName="compNode" presStyleCnt="0"/>
      <dgm:spPr/>
    </dgm:pt>
    <dgm:pt modelId="{E8F61FB4-38BD-4081-AB82-50D424FED089}" type="pres">
      <dgm:prSet presAssocID="{CD981B0A-96D2-4D67-A20E-F34B3E0AAC42}" presName="bgRect" presStyleLbl="bgShp" presStyleIdx="2" presStyleCnt="6"/>
      <dgm:spPr/>
    </dgm:pt>
    <dgm:pt modelId="{818A2B24-75DD-4A65-92FB-6DD9A3F9524B}" type="pres">
      <dgm:prSet presAssocID="{CD981B0A-96D2-4D67-A20E-F34B3E0AAC42}" presName="iconRect" presStyleLbl="node1" presStyleIdx="2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39A66DDA-E164-448A-BAAA-0428A0E1600B}" type="pres">
      <dgm:prSet presAssocID="{CD981B0A-96D2-4D67-A20E-F34B3E0AAC42}" presName="spaceRect" presStyleCnt="0"/>
      <dgm:spPr/>
    </dgm:pt>
    <dgm:pt modelId="{26B7F2FF-5F39-48C0-B98B-D4B381B27EAA}" type="pres">
      <dgm:prSet presAssocID="{CD981B0A-96D2-4D67-A20E-F34B3E0AAC42}" presName="parTx" presStyleLbl="revTx" presStyleIdx="2" presStyleCnt="6">
        <dgm:presLayoutVars>
          <dgm:chMax val="0"/>
          <dgm:chPref val="0"/>
        </dgm:presLayoutVars>
      </dgm:prSet>
      <dgm:spPr/>
    </dgm:pt>
    <dgm:pt modelId="{ECE4906B-B43A-479D-82E8-EA06D7011BD3}" type="pres">
      <dgm:prSet presAssocID="{D352E56E-6785-46CC-A5CF-DAF786434BB0}" presName="sibTrans" presStyleCnt="0"/>
      <dgm:spPr/>
    </dgm:pt>
    <dgm:pt modelId="{46F039D2-4745-445B-9786-913759A13585}" type="pres">
      <dgm:prSet presAssocID="{80356F1C-0D6F-411F-8545-8D6F66ACD089}" presName="compNode" presStyleCnt="0"/>
      <dgm:spPr/>
    </dgm:pt>
    <dgm:pt modelId="{2C1F14AF-1C5C-4B1C-9044-BC89EF0A8D2E}" type="pres">
      <dgm:prSet presAssocID="{80356F1C-0D6F-411F-8545-8D6F66ACD089}" presName="bgRect" presStyleLbl="bgShp" presStyleIdx="3" presStyleCnt="6"/>
      <dgm:spPr/>
    </dgm:pt>
    <dgm:pt modelId="{E0314A3F-CACC-41FE-8B0F-C78EDAC9792B}" type="pres">
      <dgm:prSet presAssocID="{80356F1C-0D6F-411F-8545-8D6F66ACD089}" presName="iconRect" presStyleLbl="node1" presStyleIdx="3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A8B14E9E-C213-4A8E-8B2F-D3B10000F7B0}" type="pres">
      <dgm:prSet presAssocID="{80356F1C-0D6F-411F-8545-8D6F66ACD089}" presName="spaceRect" presStyleCnt="0"/>
      <dgm:spPr/>
    </dgm:pt>
    <dgm:pt modelId="{DC50B06E-F4A7-4489-9D53-BAED91ED0333}" type="pres">
      <dgm:prSet presAssocID="{80356F1C-0D6F-411F-8545-8D6F66ACD089}" presName="parTx" presStyleLbl="revTx" presStyleIdx="3" presStyleCnt="6">
        <dgm:presLayoutVars>
          <dgm:chMax val="0"/>
          <dgm:chPref val="0"/>
        </dgm:presLayoutVars>
      </dgm:prSet>
      <dgm:spPr/>
    </dgm:pt>
    <dgm:pt modelId="{06202E34-529F-44F9-A460-4C3D6A060B97}" type="pres">
      <dgm:prSet presAssocID="{77AE7037-C532-41F3-8EAB-FDDF65B297B8}" presName="sibTrans" presStyleCnt="0"/>
      <dgm:spPr/>
    </dgm:pt>
    <dgm:pt modelId="{F9FB0D8A-31DB-4326-A731-991590C947AA}" type="pres">
      <dgm:prSet presAssocID="{9CDD8FA7-0A33-4C0A-A201-4591657027F7}" presName="compNode" presStyleCnt="0"/>
      <dgm:spPr/>
    </dgm:pt>
    <dgm:pt modelId="{76D76C61-0948-4C2E-9155-6E7CB8879287}" type="pres">
      <dgm:prSet presAssocID="{9CDD8FA7-0A33-4C0A-A201-4591657027F7}" presName="bgRect" presStyleLbl="bgShp" presStyleIdx="4" presStyleCnt="6"/>
      <dgm:spPr/>
    </dgm:pt>
    <dgm:pt modelId="{6161FD0D-5153-43FE-B24F-185D372ACFE0}" type="pres">
      <dgm:prSet presAssocID="{9CDD8FA7-0A33-4C0A-A201-4591657027F7}" presName="iconRect" presStyleLbl="node1" presStyleIdx="4" presStyleCnt="6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364FBD25-7017-4A72-81EB-A2426CFE309E}" type="pres">
      <dgm:prSet presAssocID="{9CDD8FA7-0A33-4C0A-A201-4591657027F7}" presName="spaceRect" presStyleCnt="0"/>
      <dgm:spPr/>
    </dgm:pt>
    <dgm:pt modelId="{FA30C881-E563-4434-938A-3E9D6FB14F52}" type="pres">
      <dgm:prSet presAssocID="{9CDD8FA7-0A33-4C0A-A201-4591657027F7}" presName="parTx" presStyleLbl="revTx" presStyleIdx="4" presStyleCnt="6">
        <dgm:presLayoutVars>
          <dgm:chMax val="0"/>
          <dgm:chPref val="0"/>
        </dgm:presLayoutVars>
      </dgm:prSet>
      <dgm:spPr/>
    </dgm:pt>
    <dgm:pt modelId="{ADA9ABE1-50A2-4980-99CE-A60094784D10}" type="pres">
      <dgm:prSet presAssocID="{0BD49393-A211-48D9-9115-3087651E5370}" presName="sibTrans" presStyleCnt="0"/>
      <dgm:spPr/>
    </dgm:pt>
    <dgm:pt modelId="{8CBB0DBC-B123-4643-A7F9-A76D84F87B55}" type="pres">
      <dgm:prSet presAssocID="{27010F3B-8B83-4B63-8ADC-BB92A9A5BD57}" presName="compNode" presStyleCnt="0"/>
      <dgm:spPr/>
    </dgm:pt>
    <dgm:pt modelId="{377F3FD0-F94A-4950-84D9-2EBF59ACD34A}" type="pres">
      <dgm:prSet presAssocID="{27010F3B-8B83-4B63-8ADC-BB92A9A5BD57}" presName="bgRect" presStyleLbl="bgShp" presStyleIdx="5" presStyleCnt="6"/>
      <dgm:spPr/>
    </dgm:pt>
    <dgm:pt modelId="{D709F5F9-9CF3-4CB6-87DA-6211D11667B3}" type="pres">
      <dgm:prSet presAssocID="{27010F3B-8B83-4B63-8ADC-BB92A9A5BD57}" presName="iconRect" presStyleLbl="node1" presStyleIdx="5" presStyleCnt="6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87CF4992-9F49-43F3-8EFE-6FE619119260}" type="pres">
      <dgm:prSet presAssocID="{27010F3B-8B83-4B63-8ADC-BB92A9A5BD57}" presName="spaceRect" presStyleCnt="0"/>
      <dgm:spPr/>
    </dgm:pt>
    <dgm:pt modelId="{844549DD-F3FA-4AF8-8B39-3154C4886EEC}" type="pres">
      <dgm:prSet presAssocID="{27010F3B-8B83-4B63-8ADC-BB92A9A5BD5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5BD9820-5B8C-4654-AA88-60FD2C3562C4}" srcId="{5F3DE0AB-7D14-4EEE-9E52-381FE08B15D7}" destId="{3D215A0F-8E08-43D1-A869-65A16C21AB3D}" srcOrd="0" destOrd="0" parTransId="{1A86BF5C-8AEE-44D7-AC3E-A50156D56E06}" sibTransId="{9752A97A-FD38-4A50-8F59-1F726DDDAB90}"/>
    <dgm:cxn modelId="{77746A30-2079-4CF2-BF00-86876E429764}" type="presOf" srcId="{27010F3B-8B83-4B63-8ADC-BB92A9A5BD57}" destId="{844549DD-F3FA-4AF8-8B39-3154C4886EEC}" srcOrd="0" destOrd="0" presId="urn:microsoft.com/office/officeart/2018/2/layout/IconVerticalSolidList"/>
    <dgm:cxn modelId="{51E40A65-1DEC-47E7-B026-AC7E582F9F0C}" type="presOf" srcId="{3D215A0F-8E08-43D1-A869-65A16C21AB3D}" destId="{E45C99AF-6B63-4DD1-940A-FCB67654AE5F}" srcOrd="0" destOrd="0" presId="urn:microsoft.com/office/officeart/2018/2/layout/IconVerticalSolidList"/>
    <dgm:cxn modelId="{EB8E0566-2D36-4AAD-A02E-10B514A07306}" type="presOf" srcId="{80356F1C-0D6F-411F-8545-8D6F66ACD089}" destId="{DC50B06E-F4A7-4489-9D53-BAED91ED0333}" srcOrd="0" destOrd="0" presId="urn:microsoft.com/office/officeart/2018/2/layout/IconVerticalSolidList"/>
    <dgm:cxn modelId="{5829CB46-ED6D-4755-8001-CF9E8EFD589E}" srcId="{5F3DE0AB-7D14-4EEE-9E52-381FE08B15D7}" destId="{9CDD8FA7-0A33-4C0A-A201-4591657027F7}" srcOrd="4" destOrd="0" parTransId="{66BD49EF-9AB6-4EC4-B2C8-319836BDE863}" sibTransId="{0BD49393-A211-48D9-9115-3087651E5370}"/>
    <dgm:cxn modelId="{5CA44551-7739-4BEF-83E1-D563FB1A5FA3}" type="presOf" srcId="{CD981B0A-96D2-4D67-A20E-F34B3E0AAC42}" destId="{26B7F2FF-5F39-48C0-B98B-D4B381B27EAA}" srcOrd="0" destOrd="0" presId="urn:microsoft.com/office/officeart/2018/2/layout/IconVerticalSolidList"/>
    <dgm:cxn modelId="{9178AE52-23BC-486D-944E-04DE0783AB8E}" type="presOf" srcId="{5F3DE0AB-7D14-4EEE-9E52-381FE08B15D7}" destId="{A1380CD7-E949-4CFC-A8AF-C8035495E92D}" srcOrd="0" destOrd="0" presId="urn:microsoft.com/office/officeart/2018/2/layout/IconVerticalSolidList"/>
    <dgm:cxn modelId="{B0D46E7B-A27D-435A-A73B-031E76C05357}" srcId="{5F3DE0AB-7D14-4EEE-9E52-381FE08B15D7}" destId="{80356F1C-0D6F-411F-8545-8D6F66ACD089}" srcOrd="3" destOrd="0" parTransId="{B718A559-B61E-4499-9B39-A0940D2AEEFF}" sibTransId="{77AE7037-C532-41F3-8EAB-FDDF65B297B8}"/>
    <dgm:cxn modelId="{53A8DB7E-79FF-4E3C-87C6-8C6899B8AC7D}" type="presOf" srcId="{9CDD8FA7-0A33-4C0A-A201-4591657027F7}" destId="{FA30C881-E563-4434-938A-3E9D6FB14F52}" srcOrd="0" destOrd="0" presId="urn:microsoft.com/office/officeart/2018/2/layout/IconVerticalSolidList"/>
    <dgm:cxn modelId="{5488EAA1-65AE-4D63-89E5-4E6C69A03989}" srcId="{5F3DE0AB-7D14-4EEE-9E52-381FE08B15D7}" destId="{27010F3B-8B83-4B63-8ADC-BB92A9A5BD57}" srcOrd="5" destOrd="0" parTransId="{5ABC7B99-1820-4934-8950-C3FBC92129FA}" sibTransId="{D6C66DB2-4E8D-44C8-A58D-85C78DDC5638}"/>
    <dgm:cxn modelId="{6301E8C2-C409-49B6-BBCB-B4B3101174AD}" type="presOf" srcId="{4C452516-A550-4A7C-AFFD-1D842EF8130F}" destId="{67C4845E-DACE-4EE6-93FB-AB5917253F9C}" srcOrd="0" destOrd="0" presId="urn:microsoft.com/office/officeart/2018/2/layout/IconVerticalSolidList"/>
    <dgm:cxn modelId="{8E1AA5D0-F954-4D55-8D00-494472D591A0}" srcId="{5F3DE0AB-7D14-4EEE-9E52-381FE08B15D7}" destId="{CD981B0A-96D2-4D67-A20E-F34B3E0AAC42}" srcOrd="2" destOrd="0" parTransId="{91CAA189-3CDB-46FC-9E1D-D8304FC6D402}" sibTransId="{D352E56E-6785-46CC-A5CF-DAF786434BB0}"/>
    <dgm:cxn modelId="{3DD599DC-CBA5-4551-8617-0FA5ABABFD98}" srcId="{5F3DE0AB-7D14-4EEE-9E52-381FE08B15D7}" destId="{4C452516-A550-4A7C-AFFD-1D842EF8130F}" srcOrd="1" destOrd="0" parTransId="{D2F4FA3D-D6E1-48F8-8D37-391B3F93D20C}" sibTransId="{35A49219-00D8-4BA5-BEA5-77FFA65E38DC}"/>
    <dgm:cxn modelId="{A6EE144B-1E5E-4491-A22A-FA2BBC5A7125}" type="presParOf" srcId="{A1380CD7-E949-4CFC-A8AF-C8035495E92D}" destId="{04CE758A-C5A8-45E4-80AB-D2EBDADAF977}" srcOrd="0" destOrd="0" presId="urn:microsoft.com/office/officeart/2018/2/layout/IconVerticalSolidList"/>
    <dgm:cxn modelId="{B6EE01D1-3C4B-416E-B061-AAB97338F98C}" type="presParOf" srcId="{04CE758A-C5A8-45E4-80AB-D2EBDADAF977}" destId="{220C5CB8-9762-4D84-A14A-0BF5192237DE}" srcOrd="0" destOrd="0" presId="urn:microsoft.com/office/officeart/2018/2/layout/IconVerticalSolidList"/>
    <dgm:cxn modelId="{F05F1352-F418-4B90-B480-86DD7B87D924}" type="presParOf" srcId="{04CE758A-C5A8-45E4-80AB-D2EBDADAF977}" destId="{392D57C5-AA8A-4613-ABDB-B2EC84154555}" srcOrd="1" destOrd="0" presId="urn:microsoft.com/office/officeart/2018/2/layout/IconVerticalSolidList"/>
    <dgm:cxn modelId="{E345F011-C434-4E2D-B6D3-26E28CEEEC3C}" type="presParOf" srcId="{04CE758A-C5A8-45E4-80AB-D2EBDADAF977}" destId="{11338B8B-5236-4EC2-A7CA-B091C7B40A96}" srcOrd="2" destOrd="0" presId="urn:microsoft.com/office/officeart/2018/2/layout/IconVerticalSolidList"/>
    <dgm:cxn modelId="{18C65991-7F81-47B6-9A46-1539E51B7345}" type="presParOf" srcId="{04CE758A-C5A8-45E4-80AB-D2EBDADAF977}" destId="{E45C99AF-6B63-4DD1-940A-FCB67654AE5F}" srcOrd="3" destOrd="0" presId="urn:microsoft.com/office/officeart/2018/2/layout/IconVerticalSolidList"/>
    <dgm:cxn modelId="{C707875D-B05C-4A78-95B5-647BE39F0125}" type="presParOf" srcId="{A1380CD7-E949-4CFC-A8AF-C8035495E92D}" destId="{54ED9704-0B90-4246-BC68-8CFCE5ADA1B4}" srcOrd="1" destOrd="0" presId="urn:microsoft.com/office/officeart/2018/2/layout/IconVerticalSolidList"/>
    <dgm:cxn modelId="{7712FD4A-523D-42B7-B774-3872E2B1941A}" type="presParOf" srcId="{A1380CD7-E949-4CFC-A8AF-C8035495E92D}" destId="{6443B12A-181C-410D-B58B-9F6101F8B5F4}" srcOrd="2" destOrd="0" presId="urn:microsoft.com/office/officeart/2018/2/layout/IconVerticalSolidList"/>
    <dgm:cxn modelId="{3AF2B1B1-D211-4229-B835-AE666D16468C}" type="presParOf" srcId="{6443B12A-181C-410D-B58B-9F6101F8B5F4}" destId="{800C053D-3BCC-4ECA-9A0A-BA780955CAD4}" srcOrd="0" destOrd="0" presId="urn:microsoft.com/office/officeart/2018/2/layout/IconVerticalSolidList"/>
    <dgm:cxn modelId="{A6E7A40B-75F1-4094-A5F3-2CE764A81511}" type="presParOf" srcId="{6443B12A-181C-410D-B58B-9F6101F8B5F4}" destId="{068A53E8-9344-4E01-AD80-70BC6D9B8A1B}" srcOrd="1" destOrd="0" presId="urn:microsoft.com/office/officeart/2018/2/layout/IconVerticalSolidList"/>
    <dgm:cxn modelId="{118C95E2-6531-47DA-8EB1-90B0DF3B1AB5}" type="presParOf" srcId="{6443B12A-181C-410D-B58B-9F6101F8B5F4}" destId="{91C36C06-577D-40FF-A5AE-40C6CE501594}" srcOrd="2" destOrd="0" presId="urn:microsoft.com/office/officeart/2018/2/layout/IconVerticalSolidList"/>
    <dgm:cxn modelId="{C78327CB-6D99-4CD4-8EC2-CC946C8ACBDD}" type="presParOf" srcId="{6443B12A-181C-410D-B58B-9F6101F8B5F4}" destId="{67C4845E-DACE-4EE6-93FB-AB5917253F9C}" srcOrd="3" destOrd="0" presId="urn:microsoft.com/office/officeart/2018/2/layout/IconVerticalSolidList"/>
    <dgm:cxn modelId="{A9BB4517-1665-43E3-AE88-8654CB961E37}" type="presParOf" srcId="{A1380CD7-E949-4CFC-A8AF-C8035495E92D}" destId="{05BBD28F-9C50-4D3A-BA5A-EFD1D09262A8}" srcOrd="3" destOrd="0" presId="urn:microsoft.com/office/officeart/2018/2/layout/IconVerticalSolidList"/>
    <dgm:cxn modelId="{B2ACFA70-95E4-4A3E-A402-1D500569E936}" type="presParOf" srcId="{A1380CD7-E949-4CFC-A8AF-C8035495E92D}" destId="{1B888B1B-6CE6-4EB2-BC4D-7CA1CC207D5B}" srcOrd="4" destOrd="0" presId="urn:microsoft.com/office/officeart/2018/2/layout/IconVerticalSolidList"/>
    <dgm:cxn modelId="{3206C2DE-B657-475C-BD28-E5578B3F8A47}" type="presParOf" srcId="{1B888B1B-6CE6-4EB2-BC4D-7CA1CC207D5B}" destId="{E8F61FB4-38BD-4081-AB82-50D424FED089}" srcOrd="0" destOrd="0" presId="urn:microsoft.com/office/officeart/2018/2/layout/IconVerticalSolidList"/>
    <dgm:cxn modelId="{3FF674C6-C3BC-4614-92D0-75EE8483CCA6}" type="presParOf" srcId="{1B888B1B-6CE6-4EB2-BC4D-7CA1CC207D5B}" destId="{818A2B24-75DD-4A65-92FB-6DD9A3F9524B}" srcOrd="1" destOrd="0" presId="urn:microsoft.com/office/officeart/2018/2/layout/IconVerticalSolidList"/>
    <dgm:cxn modelId="{A7459FF0-9105-43A0-BFC4-3E7D8438FB51}" type="presParOf" srcId="{1B888B1B-6CE6-4EB2-BC4D-7CA1CC207D5B}" destId="{39A66DDA-E164-448A-BAAA-0428A0E1600B}" srcOrd="2" destOrd="0" presId="urn:microsoft.com/office/officeart/2018/2/layout/IconVerticalSolidList"/>
    <dgm:cxn modelId="{A813DEA2-B330-4230-8433-C718FC979A2D}" type="presParOf" srcId="{1B888B1B-6CE6-4EB2-BC4D-7CA1CC207D5B}" destId="{26B7F2FF-5F39-48C0-B98B-D4B381B27EAA}" srcOrd="3" destOrd="0" presId="urn:microsoft.com/office/officeart/2018/2/layout/IconVerticalSolidList"/>
    <dgm:cxn modelId="{AC272D35-7A06-473B-AD0B-C6119F4E934A}" type="presParOf" srcId="{A1380CD7-E949-4CFC-A8AF-C8035495E92D}" destId="{ECE4906B-B43A-479D-82E8-EA06D7011BD3}" srcOrd="5" destOrd="0" presId="urn:microsoft.com/office/officeart/2018/2/layout/IconVerticalSolidList"/>
    <dgm:cxn modelId="{FBFE077B-62A3-4313-9AB2-7339E966FC2A}" type="presParOf" srcId="{A1380CD7-E949-4CFC-A8AF-C8035495E92D}" destId="{46F039D2-4745-445B-9786-913759A13585}" srcOrd="6" destOrd="0" presId="urn:microsoft.com/office/officeart/2018/2/layout/IconVerticalSolidList"/>
    <dgm:cxn modelId="{5762B317-1E2A-4193-ADD7-1B2307880789}" type="presParOf" srcId="{46F039D2-4745-445B-9786-913759A13585}" destId="{2C1F14AF-1C5C-4B1C-9044-BC89EF0A8D2E}" srcOrd="0" destOrd="0" presId="urn:microsoft.com/office/officeart/2018/2/layout/IconVerticalSolidList"/>
    <dgm:cxn modelId="{A769F9E3-28ED-4FF4-A1D2-4AAC79DE34CB}" type="presParOf" srcId="{46F039D2-4745-445B-9786-913759A13585}" destId="{E0314A3F-CACC-41FE-8B0F-C78EDAC9792B}" srcOrd="1" destOrd="0" presId="urn:microsoft.com/office/officeart/2018/2/layout/IconVerticalSolidList"/>
    <dgm:cxn modelId="{2376E330-C549-4546-893D-89B2EA67B6F3}" type="presParOf" srcId="{46F039D2-4745-445B-9786-913759A13585}" destId="{A8B14E9E-C213-4A8E-8B2F-D3B10000F7B0}" srcOrd="2" destOrd="0" presId="urn:microsoft.com/office/officeart/2018/2/layout/IconVerticalSolidList"/>
    <dgm:cxn modelId="{6F00C8D5-035D-4558-ACB6-17C33A7BC74A}" type="presParOf" srcId="{46F039D2-4745-445B-9786-913759A13585}" destId="{DC50B06E-F4A7-4489-9D53-BAED91ED0333}" srcOrd="3" destOrd="0" presId="urn:microsoft.com/office/officeart/2018/2/layout/IconVerticalSolidList"/>
    <dgm:cxn modelId="{BE2368A6-4DEF-4A01-B17C-54A733F829BE}" type="presParOf" srcId="{A1380CD7-E949-4CFC-A8AF-C8035495E92D}" destId="{06202E34-529F-44F9-A460-4C3D6A060B97}" srcOrd="7" destOrd="0" presId="urn:microsoft.com/office/officeart/2018/2/layout/IconVerticalSolidList"/>
    <dgm:cxn modelId="{2AC14CCE-60B9-42B3-AB26-143E34BD473F}" type="presParOf" srcId="{A1380CD7-E949-4CFC-A8AF-C8035495E92D}" destId="{F9FB0D8A-31DB-4326-A731-991590C947AA}" srcOrd="8" destOrd="0" presId="urn:microsoft.com/office/officeart/2018/2/layout/IconVerticalSolidList"/>
    <dgm:cxn modelId="{00881F9F-EFFB-472C-BE51-01EFC353705F}" type="presParOf" srcId="{F9FB0D8A-31DB-4326-A731-991590C947AA}" destId="{76D76C61-0948-4C2E-9155-6E7CB8879287}" srcOrd="0" destOrd="0" presId="urn:microsoft.com/office/officeart/2018/2/layout/IconVerticalSolidList"/>
    <dgm:cxn modelId="{F611C009-03D0-4BB8-8A04-8242B293E231}" type="presParOf" srcId="{F9FB0D8A-31DB-4326-A731-991590C947AA}" destId="{6161FD0D-5153-43FE-B24F-185D372ACFE0}" srcOrd="1" destOrd="0" presId="urn:microsoft.com/office/officeart/2018/2/layout/IconVerticalSolidList"/>
    <dgm:cxn modelId="{86A34354-AE0E-4783-B757-0C71E3D95167}" type="presParOf" srcId="{F9FB0D8A-31DB-4326-A731-991590C947AA}" destId="{364FBD25-7017-4A72-81EB-A2426CFE309E}" srcOrd="2" destOrd="0" presId="urn:microsoft.com/office/officeart/2018/2/layout/IconVerticalSolidList"/>
    <dgm:cxn modelId="{A6823D80-993E-46E9-8AD3-ED3F0A820664}" type="presParOf" srcId="{F9FB0D8A-31DB-4326-A731-991590C947AA}" destId="{FA30C881-E563-4434-938A-3E9D6FB14F52}" srcOrd="3" destOrd="0" presId="urn:microsoft.com/office/officeart/2018/2/layout/IconVerticalSolidList"/>
    <dgm:cxn modelId="{BB55139D-D536-4466-9335-3CEB1DF7DBAB}" type="presParOf" srcId="{A1380CD7-E949-4CFC-A8AF-C8035495E92D}" destId="{ADA9ABE1-50A2-4980-99CE-A60094784D10}" srcOrd="9" destOrd="0" presId="urn:microsoft.com/office/officeart/2018/2/layout/IconVerticalSolidList"/>
    <dgm:cxn modelId="{15D45DEC-205C-42B3-805E-01A4F5B11E99}" type="presParOf" srcId="{A1380CD7-E949-4CFC-A8AF-C8035495E92D}" destId="{8CBB0DBC-B123-4643-A7F9-A76D84F87B55}" srcOrd="10" destOrd="0" presId="urn:microsoft.com/office/officeart/2018/2/layout/IconVerticalSolidList"/>
    <dgm:cxn modelId="{E3F6EBB2-AF73-4539-939A-05B22412B471}" type="presParOf" srcId="{8CBB0DBC-B123-4643-A7F9-A76D84F87B55}" destId="{377F3FD0-F94A-4950-84D9-2EBF59ACD34A}" srcOrd="0" destOrd="0" presId="urn:microsoft.com/office/officeart/2018/2/layout/IconVerticalSolidList"/>
    <dgm:cxn modelId="{6F8FB480-88B1-4E1B-A1BF-B25DA2DFA7DD}" type="presParOf" srcId="{8CBB0DBC-B123-4643-A7F9-A76D84F87B55}" destId="{D709F5F9-9CF3-4CB6-87DA-6211D11667B3}" srcOrd="1" destOrd="0" presId="urn:microsoft.com/office/officeart/2018/2/layout/IconVerticalSolidList"/>
    <dgm:cxn modelId="{A3166F20-E177-4BC0-8AC7-EABE951C931C}" type="presParOf" srcId="{8CBB0DBC-B123-4643-A7F9-A76D84F87B55}" destId="{87CF4992-9F49-43F3-8EFE-6FE619119260}" srcOrd="2" destOrd="0" presId="urn:microsoft.com/office/officeart/2018/2/layout/IconVerticalSolidList"/>
    <dgm:cxn modelId="{9FE71092-10EF-4064-80A7-0B3A5CABEFBF}" type="presParOf" srcId="{8CBB0DBC-B123-4643-A7F9-A76D84F87B55}" destId="{844549DD-F3FA-4AF8-8B39-3154C4886E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FF258-5BE6-4C38-B7CC-BE3EE4704F0C}">
      <dsp:nvSpPr>
        <dsp:cNvPr id="0" name=""/>
        <dsp:cNvSpPr/>
      </dsp:nvSpPr>
      <dsp:spPr>
        <a:xfrm>
          <a:off x="0" y="1897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0D277-3978-477C-B76E-E856C9EA1596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A53C3-E646-470B-BDE4-6B2BFA25B365}">
      <dsp:nvSpPr>
        <dsp:cNvPr id="0" name=""/>
        <dsp:cNvSpPr/>
      </dsp:nvSpPr>
      <dsp:spPr>
        <a:xfrm>
          <a:off x="1110795" y="1897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¿Qúe es “IoT”?</a:t>
          </a:r>
          <a:endParaRPr lang="en-US" sz="2200" kern="1200"/>
        </a:p>
      </dsp:txBody>
      <dsp:txXfrm>
        <a:off x="1110795" y="1897"/>
        <a:ext cx="6661604" cy="961727"/>
      </dsp:txXfrm>
    </dsp:sp>
    <dsp:sp modelId="{FE0AAC1C-160E-4157-BBC6-E396C6616C7D}">
      <dsp:nvSpPr>
        <dsp:cNvPr id="0" name=""/>
        <dsp:cNvSpPr/>
      </dsp:nvSpPr>
      <dsp:spPr>
        <a:xfrm>
          <a:off x="0" y="1204056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32C88-1D14-440B-A6AC-0083719FDBB6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C99AA-0F5C-405B-8D79-F249BD4840AB}">
      <dsp:nvSpPr>
        <dsp:cNvPr id="0" name=""/>
        <dsp:cNvSpPr/>
      </dsp:nvSpPr>
      <dsp:spPr>
        <a:xfrm>
          <a:off x="1110795" y="1204056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Dispositivos IoT </a:t>
          </a:r>
          <a:endParaRPr lang="en-US" sz="2200" kern="1200"/>
        </a:p>
      </dsp:txBody>
      <dsp:txXfrm>
        <a:off x="1110795" y="1204056"/>
        <a:ext cx="6661604" cy="961727"/>
      </dsp:txXfrm>
    </dsp:sp>
    <dsp:sp modelId="{7568F730-FB4A-40B8-9443-E39FDA46F213}">
      <dsp:nvSpPr>
        <dsp:cNvPr id="0" name=""/>
        <dsp:cNvSpPr/>
      </dsp:nvSpPr>
      <dsp:spPr>
        <a:xfrm>
          <a:off x="0" y="2406215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463BC-680E-4A22-BDF5-E254F0D0ECAB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459B4-175D-4798-B909-A0F29800CB26}">
      <dsp:nvSpPr>
        <dsp:cNvPr id="0" name=""/>
        <dsp:cNvSpPr/>
      </dsp:nvSpPr>
      <dsp:spPr>
        <a:xfrm>
          <a:off x="1110795" y="2406215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Configurar su dispositivo IoT</a:t>
          </a:r>
          <a:endParaRPr lang="en-US" sz="2200" kern="1200"/>
        </a:p>
      </dsp:txBody>
      <dsp:txXfrm>
        <a:off x="1110795" y="2406215"/>
        <a:ext cx="6661604" cy="961727"/>
      </dsp:txXfrm>
    </dsp:sp>
    <dsp:sp modelId="{0CD9509D-C3EC-4F0D-BBAF-F9293D333BC8}">
      <dsp:nvSpPr>
        <dsp:cNvPr id="0" name=""/>
        <dsp:cNvSpPr/>
      </dsp:nvSpPr>
      <dsp:spPr>
        <a:xfrm>
          <a:off x="0" y="3608375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7F59A-EFB5-42A0-8978-110E07CFC858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D1542-19F7-476E-BDD9-E0ED12C61EFF}">
      <dsp:nvSpPr>
        <dsp:cNvPr id="0" name=""/>
        <dsp:cNvSpPr/>
      </dsp:nvSpPr>
      <dsp:spPr>
        <a:xfrm>
          <a:off x="1110795" y="3608375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2200" kern="1200"/>
            <a:t>Aplicaciones de IoT</a:t>
          </a:r>
          <a:endParaRPr lang="en-US" sz="2200" kern="1200"/>
        </a:p>
      </dsp:txBody>
      <dsp:txXfrm>
        <a:off x="1110795" y="3608375"/>
        <a:ext cx="6661604" cy="96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C5CB8-9762-4D84-A14A-0BF5192237DE}">
      <dsp:nvSpPr>
        <dsp:cNvPr id="0" name=""/>
        <dsp:cNvSpPr/>
      </dsp:nvSpPr>
      <dsp:spPr>
        <a:xfrm>
          <a:off x="0" y="1478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D57C5-AA8A-4613-ABDB-B2EC84154555}">
      <dsp:nvSpPr>
        <dsp:cNvPr id="0" name=""/>
        <dsp:cNvSpPr/>
      </dsp:nvSpPr>
      <dsp:spPr>
        <a:xfrm>
          <a:off x="190639" y="143276"/>
          <a:ext cx="346616" cy="3466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C99AF-6B63-4DD1-940A-FCB67654AE5F}">
      <dsp:nvSpPr>
        <dsp:cNvPr id="0" name=""/>
        <dsp:cNvSpPr/>
      </dsp:nvSpPr>
      <dsp:spPr>
        <a:xfrm>
          <a:off x="727895" y="1478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/>
            <a:t>Ver el video </a:t>
          </a:r>
          <a:r>
            <a:rPr lang="es-PY" sz="1800" kern="1200">
              <a:hlinkClick xmlns:r="http://schemas.openxmlformats.org/officeDocument/2006/relationships" r:id="rId3"/>
            </a:rPr>
            <a:t>Lección 01 – Introducción a IoT</a:t>
          </a:r>
          <a:endParaRPr lang="en-US" sz="1800" kern="1200"/>
        </a:p>
      </dsp:txBody>
      <dsp:txXfrm>
        <a:off x="727895" y="1478"/>
        <a:ext cx="7044504" cy="630212"/>
      </dsp:txXfrm>
    </dsp:sp>
    <dsp:sp modelId="{800C053D-3BCC-4ECA-9A0A-BA780955CAD4}">
      <dsp:nvSpPr>
        <dsp:cNvPr id="0" name=""/>
        <dsp:cNvSpPr/>
      </dsp:nvSpPr>
      <dsp:spPr>
        <a:xfrm>
          <a:off x="0" y="789244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A53E8-9344-4E01-AD80-70BC6D9B8A1B}">
      <dsp:nvSpPr>
        <dsp:cNvPr id="0" name=""/>
        <dsp:cNvSpPr/>
      </dsp:nvSpPr>
      <dsp:spPr>
        <a:xfrm>
          <a:off x="190639" y="931042"/>
          <a:ext cx="346616" cy="34661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4845E-DACE-4EE6-93FB-AB5917253F9C}">
      <dsp:nvSpPr>
        <dsp:cNvPr id="0" name=""/>
        <dsp:cNvSpPr/>
      </dsp:nvSpPr>
      <dsp:spPr>
        <a:xfrm>
          <a:off x="727895" y="789244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>
              <a:hlinkClick xmlns:r="http://schemas.openxmlformats.org/officeDocument/2006/relationships" r:id="rId6"/>
            </a:rPr>
            <a:t>Cuestionario inicial</a:t>
          </a:r>
          <a:endParaRPr lang="en-US" sz="1800" kern="1200"/>
        </a:p>
      </dsp:txBody>
      <dsp:txXfrm>
        <a:off x="727895" y="789244"/>
        <a:ext cx="7044504" cy="630212"/>
      </dsp:txXfrm>
    </dsp:sp>
    <dsp:sp modelId="{E8F61FB4-38BD-4081-AB82-50D424FED089}">
      <dsp:nvSpPr>
        <dsp:cNvPr id="0" name=""/>
        <dsp:cNvSpPr/>
      </dsp:nvSpPr>
      <dsp:spPr>
        <a:xfrm>
          <a:off x="0" y="1577010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A2B24-75DD-4A65-92FB-6DD9A3F9524B}">
      <dsp:nvSpPr>
        <dsp:cNvPr id="0" name=""/>
        <dsp:cNvSpPr/>
      </dsp:nvSpPr>
      <dsp:spPr>
        <a:xfrm>
          <a:off x="190639" y="1718808"/>
          <a:ext cx="346616" cy="3466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7F2FF-5F39-48C0-B98B-D4B381B27EAA}">
      <dsp:nvSpPr>
        <dsp:cNvPr id="0" name=""/>
        <dsp:cNvSpPr/>
      </dsp:nvSpPr>
      <dsp:spPr>
        <a:xfrm>
          <a:off x="727895" y="1577010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/>
            <a:t>Leer la Lección 01 - </a:t>
          </a:r>
          <a:r>
            <a:rPr lang="es-PY" sz="1800" kern="1200">
              <a:hlinkClick xmlns:r="http://schemas.openxmlformats.org/officeDocument/2006/relationships" r:id="rId9"/>
            </a:rPr>
            <a:t>1. Introduction to IoT</a:t>
          </a:r>
          <a:endParaRPr lang="en-US" sz="1800" kern="1200"/>
        </a:p>
      </dsp:txBody>
      <dsp:txXfrm>
        <a:off x="727895" y="1577010"/>
        <a:ext cx="7044504" cy="630212"/>
      </dsp:txXfrm>
    </dsp:sp>
    <dsp:sp modelId="{2C1F14AF-1C5C-4B1C-9044-BC89EF0A8D2E}">
      <dsp:nvSpPr>
        <dsp:cNvPr id="0" name=""/>
        <dsp:cNvSpPr/>
      </dsp:nvSpPr>
      <dsp:spPr>
        <a:xfrm>
          <a:off x="0" y="2364776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14A3F-CACC-41FE-8B0F-C78EDAC9792B}">
      <dsp:nvSpPr>
        <dsp:cNvPr id="0" name=""/>
        <dsp:cNvSpPr/>
      </dsp:nvSpPr>
      <dsp:spPr>
        <a:xfrm>
          <a:off x="190639" y="2506574"/>
          <a:ext cx="346616" cy="346616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0B06E-F4A7-4489-9D53-BAED91ED0333}">
      <dsp:nvSpPr>
        <dsp:cNvPr id="0" name=""/>
        <dsp:cNvSpPr/>
      </dsp:nvSpPr>
      <dsp:spPr>
        <a:xfrm>
          <a:off x="727895" y="2364776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/>
            <a:t>Instalar entorno de desarrollo (Python,CounterFIT,Visual Studio Code, Cuenta en Microsfot Azure)</a:t>
          </a:r>
          <a:endParaRPr lang="en-US" sz="1800" kern="1200"/>
        </a:p>
      </dsp:txBody>
      <dsp:txXfrm>
        <a:off x="727895" y="2364776"/>
        <a:ext cx="7044504" cy="630212"/>
      </dsp:txXfrm>
    </dsp:sp>
    <dsp:sp modelId="{76D76C61-0948-4C2E-9155-6E7CB8879287}">
      <dsp:nvSpPr>
        <dsp:cNvPr id="0" name=""/>
        <dsp:cNvSpPr/>
      </dsp:nvSpPr>
      <dsp:spPr>
        <a:xfrm>
          <a:off x="0" y="3152542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1FD0D-5153-43FE-B24F-185D372ACFE0}">
      <dsp:nvSpPr>
        <dsp:cNvPr id="0" name=""/>
        <dsp:cNvSpPr/>
      </dsp:nvSpPr>
      <dsp:spPr>
        <a:xfrm>
          <a:off x="190639" y="3294340"/>
          <a:ext cx="346616" cy="346616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0C881-E563-4434-938A-3E9D6FB14F52}">
      <dsp:nvSpPr>
        <dsp:cNvPr id="0" name=""/>
        <dsp:cNvSpPr/>
      </dsp:nvSpPr>
      <dsp:spPr>
        <a:xfrm>
          <a:off x="727895" y="3152542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 dirty="0"/>
            <a:t>Configurando </a:t>
          </a:r>
          <a:r>
            <a:rPr lang="es-PY" sz="1800" kern="1200" dirty="0">
              <a:hlinkClick xmlns:r="http://schemas.openxmlformats.org/officeDocument/2006/relationships" r:id="rId14"/>
            </a:rPr>
            <a:t>SBC Virtual</a:t>
          </a:r>
          <a:endParaRPr lang="en-US" sz="1800" kern="1200" dirty="0"/>
        </a:p>
      </dsp:txBody>
      <dsp:txXfrm>
        <a:off x="727895" y="3152542"/>
        <a:ext cx="7044504" cy="630212"/>
      </dsp:txXfrm>
    </dsp:sp>
    <dsp:sp modelId="{377F3FD0-F94A-4950-84D9-2EBF59ACD34A}">
      <dsp:nvSpPr>
        <dsp:cNvPr id="0" name=""/>
        <dsp:cNvSpPr/>
      </dsp:nvSpPr>
      <dsp:spPr>
        <a:xfrm>
          <a:off x="0" y="3940308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9F5F9-9CF3-4CB6-87DA-6211D11667B3}">
      <dsp:nvSpPr>
        <dsp:cNvPr id="0" name=""/>
        <dsp:cNvSpPr/>
      </dsp:nvSpPr>
      <dsp:spPr>
        <a:xfrm>
          <a:off x="190639" y="4082106"/>
          <a:ext cx="346616" cy="34661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549DD-F3FA-4AF8-8B39-3154C4886EEC}">
      <dsp:nvSpPr>
        <dsp:cNvPr id="0" name=""/>
        <dsp:cNvSpPr/>
      </dsp:nvSpPr>
      <dsp:spPr>
        <a:xfrm>
          <a:off x="727895" y="3940308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>
              <a:hlinkClick xmlns:r="http://schemas.openxmlformats.org/officeDocument/2006/relationships" r:id="rId17"/>
            </a:rPr>
            <a:t>Cuestionario final</a:t>
          </a:r>
          <a:endParaRPr lang="en-US" sz="1800" kern="1200"/>
        </a:p>
      </dsp:txBody>
      <dsp:txXfrm>
        <a:off x="727895" y="3940308"/>
        <a:ext cx="7044504" cy="630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7B76BB3-96B4-D949-BA97-2F034CC20E35}" type="datetimeFigureOut">
              <a:rPr lang="es-ES_tradnl" smtClean="0"/>
              <a:t>11/05/2023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C3897DA-3038-2943-8BC6-34E6C6DE6379}" type="datetimeFigureOut">
              <a:rPr lang="es-ES_tradnl" smtClean="0"/>
              <a:t>11/05/2023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https://www.gartner.com/smarterwithgartner/7-technologies-underpin-the-hype-cycle-for-the-internet-of-things-2016</a:t>
            </a:r>
          </a:p>
          <a:p>
            <a:r>
              <a:rPr lang="es-PY" dirty="0"/>
              <a:t>https://www.42gears.com/white-papers/iot-and-emm-an-insight-into-future-convergence-and-challenges/</a:t>
            </a:r>
          </a:p>
          <a:p>
            <a:r>
              <a:rPr lang="es-PY" dirty="0"/>
              <a:t>https://internetofbusiness.com/gartner-says-iot-will-eventually-hit-mainstream/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75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https://www.gartner.com/smarterwithgartner/7-technologies-underpin-the-hype-cycle-for-the-internet-of-things-2016</a:t>
            </a:r>
          </a:p>
          <a:p>
            <a:r>
              <a:rPr lang="es-PY" dirty="0"/>
              <a:t>https://www.42gears.com/white-papers/iot-and-emm-an-insight-into-future-convergence-and-challenges/</a:t>
            </a:r>
          </a:p>
          <a:p>
            <a:r>
              <a:rPr lang="es-PY" dirty="0"/>
              <a:t>https://internetofbusiness.com/gartner-says-iot-will-eventually-hit-mainstream/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699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riel.guerrero@uc.edu.py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downloads/" TargetMode="External"/><Relationship Id="rId13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hyperlink" Target="https://git-scm.com/" TargetMode="External"/><Relationship Id="rId2" Type="http://schemas.openxmlformats.org/officeDocument/2006/relationships/image" Target="../media/image58.png"/><Relationship Id="rId16" Type="http://schemas.openxmlformats.org/officeDocument/2006/relationships/hyperlink" Target="https://github.com/microsoft/IoT-For-Beginners/blob/main/1-getting-started/lessons/1-introduction-to-iot/virtual-devic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hyperlink" Target="https://github.com/CounterFit-IoT/CounterFit" TargetMode="External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hyperlink" Target="https://marketplace.visualstudio.com/items?WT.mc_id=academic-17441-jabenn&amp;itemName=ms-python.vscode-pylance" TargetMode="External"/><Relationship Id="rId4" Type="http://schemas.openxmlformats.org/officeDocument/2006/relationships/image" Target="../media/image60.jpeg"/><Relationship Id="rId9" Type="http://schemas.openxmlformats.org/officeDocument/2006/relationships/hyperlink" Target="https://code.visualstudio.com/?WT.mc_id=academic-17441-jabenn" TargetMode="External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microsoft.com/office/2017/06/relationships/model3d" Target="../media/model3d1.glb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hyperlink" Target="mailto:ariel.guerrero@uc.edu.p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smarterwithgartner/7-technologies-underpin-the-hype-cycle-for-the-internet-of-things-2016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www.42gears.com/white-papers/iot-and-emm-an-insight-into-future-convergence-and-challeng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1472559"/>
            <a:ext cx="8229600" cy="1470025"/>
          </a:xfrm>
        </p:spPr>
        <p:txBody>
          <a:bodyPr>
            <a:normAutofit/>
          </a:bodyPr>
          <a:lstStyle/>
          <a:p>
            <a:r>
              <a:rPr lang="es-PY" dirty="0"/>
              <a:t>Introducción a </a:t>
            </a:r>
            <a:r>
              <a:rPr lang="es-PY" dirty="0" err="1"/>
              <a:t>IoT</a:t>
            </a:r>
            <a:endParaRPr lang="es-ES" baseline="30000" dirty="0"/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5B277D83-42EE-D549-A2F7-7CCB3CD944D1}"/>
              </a:ext>
            </a:extLst>
          </p:cNvPr>
          <p:cNvSpPr txBox="1">
            <a:spLocks/>
          </p:cNvSpPr>
          <p:nvPr/>
        </p:nvSpPr>
        <p:spPr>
          <a:xfrm>
            <a:off x="1974251" y="3200334"/>
            <a:ext cx="5787585" cy="27076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IoT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for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Begginers</a:t>
            </a:r>
            <a:r>
              <a:rPr lang="es-ES" sz="3600" dirty="0">
                <a:solidFill>
                  <a:schemeClr val="tx1"/>
                </a:solidFill>
              </a:rPr>
              <a:t> (IoT4B)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Guía de trabajo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Tareas</a:t>
            </a:r>
          </a:p>
          <a:p>
            <a:pPr algn="l"/>
            <a:endParaRPr lang="es-ES" sz="3600" baseline="30000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B51D2E55-FC33-200D-EE50-2C6755DF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85688"/>
            <a:ext cx="800100" cy="279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B5AC01B-F4F8-89E4-E7E1-0EBE95F6E26F}"/>
              </a:ext>
            </a:extLst>
          </p:cNvPr>
          <p:cNvSpPr/>
          <p:nvPr/>
        </p:nvSpPr>
        <p:spPr>
          <a:xfrm>
            <a:off x="179512" y="68313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  <p:sp>
        <p:nvSpPr>
          <p:cNvPr id="5" name="2 Subtítulo">
            <a:extLst>
              <a:ext uri="{FF2B5EF4-FFF2-40B4-BE49-F238E27FC236}">
                <a16:creationId xmlns:a16="http://schemas.microsoft.com/office/drawing/2014/main" id="{98F1716A-B1EF-6442-92FD-9848BE0B5064}"/>
              </a:ext>
            </a:extLst>
          </p:cNvPr>
          <p:cNvSpPr txBox="1">
            <a:spLocks/>
          </p:cNvSpPr>
          <p:nvPr/>
        </p:nvSpPr>
        <p:spPr>
          <a:xfrm>
            <a:off x="6419344" y="259516"/>
            <a:ext cx="2684984" cy="1069314"/>
          </a:xfrm>
          <a:prstGeom prst="rect">
            <a:avLst/>
          </a:prstGeom>
        </p:spPr>
        <p:txBody>
          <a:bodyPr anchor="t" anchorCtr="0">
            <a:normAutofit fontScale="55000" lnSpcReduction="2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2900" b="1" dirty="0">
                <a:solidFill>
                  <a:schemeClr val="tx1"/>
                </a:solidFill>
              </a:rPr>
              <a:t>Ariel Guerrero</a:t>
            </a:r>
          </a:p>
          <a:p>
            <a:pPr algn="ctr"/>
            <a:r>
              <a:rPr lang="es-PY" sz="2900" dirty="0">
                <a:hlinkClick r:id="rId4"/>
              </a:rPr>
              <a:t>ariel.guerrero@uc.edu.py</a:t>
            </a:r>
            <a:endParaRPr lang="es-PY" sz="2900" dirty="0"/>
          </a:p>
          <a:p>
            <a:pPr algn="ctr"/>
            <a:r>
              <a:rPr lang="es-PY" sz="2900" dirty="0"/>
              <a:t>(+595) 981-425 040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Asunción – Paraguay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@2023</a:t>
            </a:r>
            <a:endParaRPr lang="es-PY" sz="2900" dirty="0">
              <a:solidFill>
                <a:schemeClr val="tx1"/>
              </a:solidFill>
            </a:endParaRPr>
          </a:p>
          <a:p>
            <a:endParaRPr lang="es-PY" b="1" dirty="0"/>
          </a:p>
        </p:txBody>
      </p:sp>
    </p:spTree>
    <p:extLst>
      <p:ext uri="{BB962C8B-B14F-4D97-AF65-F5344CB8AC3E}">
        <p14:creationId xmlns:p14="http://schemas.microsoft.com/office/powerpoint/2010/main" val="420450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3068F03-E0BA-AA33-6E87-C52798F0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808" y="4725726"/>
            <a:ext cx="1921103" cy="163333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584698C-8D1B-D033-9073-B39120DA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00" y="4775908"/>
            <a:ext cx="2540730" cy="7780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E286BE-05B8-81B4-ECA7-91DBA0E3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24" y="351641"/>
            <a:ext cx="7772400" cy="745632"/>
          </a:xfrm>
        </p:spPr>
        <p:txBody>
          <a:bodyPr>
            <a:normAutofit fontScale="90000"/>
          </a:bodyPr>
          <a:lstStyle/>
          <a:p>
            <a:r>
              <a:rPr lang="es-PY" dirty="0"/>
              <a:t>Dispositivos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E01108-2C86-4177-830D-F8311A4308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6165" y="1225536"/>
            <a:ext cx="1156266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>
                <a:solidFill>
                  <a:srgbClr val="FF0000"/>
                </a:solidFill>
              </a:rPr>
              <a:t>DSP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0DF06A-CACB-3337-F37A-012F4E030F4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937760" y="1348142"/>
            <a:ext cx="3749040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>
                <a:solidFill>
                  <a:srgbClr val="FF0000"/>
                </a:solidFill>
              </a:rPr>
              <a:t>FPGA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90EBCC-1627-C085-79DB-AD27A867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24" y="1491834"/>
            <a:ext cx="1768082" cy="90312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E39769F-1D48-E146-118D-9920A358F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65" y="2426307"/>
            <a:ext cx="1493161" cy="1527097"/>
          </a:xfrm>
          <a:prstGeom prst="rect">
            <a:avLst/>
          </a:prstGeom>
        </p:spPr>
      </p:pic>
      <p:pic>
        <p:nvPicPr>
          <p:cNvPr id="3074" name="Picture 2" descr="TMDSEVM6657LS">
            <a:extLst>
              <a:ext uri="{FF2B5EF4-FFF2-40B4-BE49-F238E27FC236}">
                <a16:creationId xmlns:a16="http://schemas.microsoft.com/office/drawing/2014/main" id="{F3FE7263-23B1-CBC9-8E0C-BBD2A3C2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7319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3887925-2C9E-ED7A-B7B5-D7DCEDD6A9F8}"/>
              </a:ext>
            </a:extLst>
          </p:cNvPr>
          <p:cNvSpPr txBox="1"/>
          <p:nvPr/>
        </p:nvSpPr>
        <p:spPr>
          <a:xfrm>
            <a:off x="2267744" y="3923434"/>
            <a:ext cx="1853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TMDSEVM6657LS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08F7A9-06ED-8F81-A8C3-43D7E97D1172}"/>
              </a:ext>
            </a:extLst>
          </p:cNvPr>
          <p:cNvSpPr txBox="1"/>
          <p:nvPr/>
        </p:nvSpPr>
        <p:spPr>
          <a:xfrm>
            <a:off x="1962919" y="1510497"/>
            <a:ext cx="1547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TMS320C6652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1AA0088-9C1D-8C9E-9D08-183091093914}"/>
              </a:ext>
            </a:extLst>
          </p:cNvPr>
          <p:cNvSpPr txBox="1"/>
          <p:nvPr/>
        </p:nvSpPr>
        <p:spPr>
          <a:xfrm>
            <a:off x="55141" y="3918275"/>
            <a:ext cx="2288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C6654 and C6652 FBD</a:t>
            </a:r>
            <a:endParaRPr lang="es-PY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DFE3E77-B9EB-BBE1-A4EF-FCD489E8C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3677" r="11512" b="14795"/>
          <a:stretch/>
        </p:blipFill>
        <p:spPr bwMode="auto">
          <a:xfrm>
            <a:off x="4540503" y="1931618"/>
            <a:ext cx="184937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A080ED0C-0781-A4DF-A0A8-C123A46CAD2F}"/>
              </a:ext>
            </a:extLst>
          </p:cNvPr>
          <p:cNvSpPr txBox="1"/>
          <p:nvPr/>
        </p:nvSpPr>
        <p:spPr>
          <a:xfrm>
            <a:off x="4644008" y="3307073"/>
            <a:ext cx="1984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Altera DE2-70 </a:t>
            </a:r>
            <a:r>
              <a:rPr lang="es-PY" dirty="0" err="1"/>
              <a:t>Board</a:t>
            </a:r>
            <a:endParaRPr lang="es-PY" dirty="0"/>
          </a:p>
          <a:p>
            <a:r>
              <a:rPr lang="es-PY" dirty="0"/>
              <a:t>(CICLONE II)</a:t>
            </a:r>
          </a:p>
        </p:txBody>
      </p:sp>
      <p:pic>
        <p:nvPicPr>
          <p:cNvPr id="3078" name="Picture 6" descr="SP605-evaluation-board-gray">
            <a:extLst>
              <a:ext uri="{FF2B5EF4-FFF2-40B4-BE49-F238E27FC236}">
                <a16:creationId xmlns:a16="http://schemas.microsoft.com/office/drawing/2014/main" id="{C8440669-8722-5565-857B-1793B1452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2" b="11697"/>
          <a:stretch/>
        </p:blipFill>
        <p:spPr bwMode="auto">
          <a:xfrm>
            <a:off x="6799713" y="1972418"/>
            <a:ext cx="2123317" cy="124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30CD5936-6A4A-2D0F-A14A-710057625646}"/>
              </a:ext>
            </a:extLst>
          </p:cNvPr>
          <p:cNvSpPr txBox="1"/>
          <p:nvPr/>
        </p:nvSpPr>
        <p:spPr>
          <a:xfrm>
            <a:off x="6799713" y="3292871"/>
            <a:ext cx="2520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SPARTAN 6 </a:t>
            </a:r>
            <a:r>
              <a:rPr lang="es-PY" dirty="0" err="1"/>
              <a:t>Board</a:t>
            </a:r>
            <a:endParaRPr lang="es-PY" dirty="0"/>
          </a:p>
          <a:p>
            <a:r>
              <a:rPr lang="es-PY" dirty="0"/>
              <a:t>(XC6SLX45T-FGG484-3)</a:t>
            </a:r>
          </a:p>
        </p:txBody>
      </p:sp>
      <p:pic>
        <p:nvPicPr>
          <p:cNvPr id="3080" name="Picture 8" descr="desarrolle su sistema compactrio más rápido usando el módulo labview fpga, el controlador daq mx y ni linux real-time">
            <a:extLst>
              <a:ext uri="{FF2B5EF4-FFF2-40B4-BE49-F238E27FC236}">
                <a16:creationId xmlns:a16="http://schemas.microsoft.com/office/drawing/2014/main" id="{C3094CB2-E90A-C8D3-A92D-C4B02F3D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62" y="4628703"/>
            <a:ext cx="2735713" cy="16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847EAAC8-35FF-9FB2-F45B-9D21E174E321}"/>
              </a:ext>
            </a:extLst>
          </p:cNvPr>
          <p:cNvSpPr txBox="1">
            <a:spLocks/>
          </p:cNvSpPr>
          <p:nvPr/>
        </p:nvSpPr>
        <p:spPr>
          <a:xfrm>
            <a:off x="352541" y="4496180"/>
            <a:ext cx="1978093" cy="301186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s-PY" dirty="0">
                <a:solidFill>
                  <a:srgbClr val="FF0000"/>
                </a:solidFill>
              </a:rPr>
              <a:t>Sistemas </a:t>
            </a:r>
            <a:r>
              <a:rPr lang="es-PY" dirty="0" err="1">
                <a:solidFill>
                  <a:srgbClr val="FF0000"/>
                </a:solidFill>
              </a:rPr>
              <a:t>CompactRIO</a:t>
            </a:r>
            <a:endParaRPr lang="es-PY" dirty="0">
              <a:solidFill>
                <a:srgbClr val="FF0000"/>
              </a:solidFill>
            </a:endParaRPr>
          </a:p>
        </p:txBody>
      </p:sp>
      <p:sp>
        <p:nvSpPr>
          <p:cNvPr id="36" name="Marcador de contenido 3">
            <a:extLst>
              <a:ext uri="{FF2B5EF4-FFF2-40B4-BE49-F238E27FC236}">
                <a16:creationId xmlns:a16="http://schemas.microsoft.com/office/drawing/2014/main" id="{B23EF788-803B-BE57-A6CB-035B2D6A5B16}"/>
              </a:ext>
            </a:extLst>
          </p:cNvPr>
          <p:cNvSpPr txBox="1">
            <a:spLocks/>
          </p:cNvSpPr>
          <p:nvPr/>
        </p:nvSpPr>
        <p:spPr>
          <a:xfrm>
            <a:off x="4925193" y="4360669"/>
            <a:ext cx="3749040" cy="397024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s-PY" dirty="0">
                <a:solidFill>
                  <a:srgbClr val="FF0000"/>
                </a:solidFill>
              </a:rPr>
              <a:t>Programable </a:t>
            </a:r>
            <a:r>
              <a:rPr lang="es-PY" dirty="0" err="1">
                <a:solidFill>
                  <a:srgbClr val="FF0000"/>
                </a:solidFill>
              </a:rPr>
              <a:t>System</a:t>
            </a:r>
            <a:r>
              <a:rPr lang="es-PY" dirty="0">
                <a:solidFill>
                  <a:srgbClr val="FF0000"/>
                </a:solidFill>
              </a:rPr>
              <a:t> </a:t>
            </a:r>
            <a:r>
              <a:rPr lang="es-PY" dirty="0" err="1">
                <a:solidFill>
                  <a:srgbClr val="FF0000"/>
                </a:solidFill>
              </a:rPr>
              <a:t>on</a:t>
            </a:r>
            <a:r>
              <a:rPr lang="es-PY" dirty="0">
                <a:solidFill>
                  <a:srgbClr val="FF0000"/>
                </a:solidFill>
              </a:rPr>
              <a:t> Chip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85CB699-3E95-3B37-0B5D-C8D8C5AECC9C}"/>
              </a:ext>
            </a:extLst>
          </p:cNvPr>
          <p:cNvSpPr txBox="1"/>
          <p:nvPr/>
        </p:nvSpPr>
        <p:spPr>
          <a:xfrm>
            <a:off x="6516216" y="5599078"/>
            <a:ext cx="1921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CY8CKIT-142 </a:t>
            </a:r>
            <a:r>
              <a:rPr lang="es-PY" dirty="0" err="1"/>
              <a:t>PSoC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50280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Guía de trabajo – </a:t>
            </a:r>
            <a:br>
              <a:rPr lang="es-PY" dirty="0"/>
            </a:br>
            <a:r>
              <a:rPr lang="es-PY" dirty="0"/>
              <a:t>Configurar su dispositivo </a:t>
            </a:r>
            <a:r>
              <a:rPr lang="es-PY" dirty="0" err="1"/>
              <a:t>IoT</a:t>
            </a:r>
            <a:endParaRPr lang="es-PY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157B6CB-DA97-9897-D463-5135CA5BFB3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38432747"/>
              </p:ext>
            </p:extLst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37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20358"/>
            <a:ext cx="7772400" cy="1143000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Guía de trabajo – </a:t>
            </a:r>
            <a:br>
              <a:rPr lang="es-PY" dirty="0"/>
            </a:br>
            <a:r>
              <a:rPr lang="es-PY" dirty="0"/>
              <a:t>Configurar su dispositivo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0791446-A09D-16DB-BF20-7C086FBE09BC}"/>
              </a:ext>
            </a:extLst>
          </p:cNvPr>
          <p:cNvSpPr/>
          <p:nvPr/>
        </p:nvSpPr>
        <p:spPr>
          <a:xfrm>
            <a:off x="539552" y="4365104"/>
            <a:ext cx="1512168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 err="1"/>
              <a:t>CounterFit</a:t>
            </a:r>
            <a:endParaRPr lang="es-PY" dirty="0"/>
          </a:p>
          <a:p>
            <a:pPr algn="ctr"/>
            <a:r>
              <a:rPr lang="es-PY" dirty="0"/>
              <a:t>(</a:t>
            </a:r>
            <a:r>
              <a:rPr lang="es-PY" dirty="0" err="1"/>
              <a:t>Fake</a:t>
            </a:r>
            <a:r>
              <a:rPr lang="es-PY" dirty="0"/>
              <a:t> </a:t>
            </a:r>
            <a:r>
              <a:rPr lang="es-PY" dirty="0" err="1"/>
              <a:t>IoT</a:t>
            </a:r>
            <a:r>
              <a:rPr lang="es-PY" dirty="0"/>
              <a:t> </a:t>
            </a:r>
            <a:r>
              <a:rPr lang="es-PY" dirty="0" err="1"/>
              <a:t>hw</a:t>
            </a:r>
            <a:r>
              <a:rPr lang="es-PY" dirty="0"/>
              <a:t>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95B0214-DE56-E646-223C-2F3F4299F7E7}"/>
              </a:ext>
            </a:extLst>
          </p:cNvPr>
          <p:cNvSpPr/>
          <p:nvPr/>
        </p:nvSpPr>
        <p:spPr>
          <a:xfrm>
            <a:off x="539552" y="5048294"/>
            <a:ext cx="3528392" cy="5784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/>
              <a:t>Python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226BE78-EC97-E2E8-E8D6-A3EBDEA3F264}"/>
              </a:ext>
            </a:extLst>
          </p:cNvPr>
          <p:cNvSpPr/>
          <p:nvPr/>
        </p:nvSpPr>
        <p:spPr>
          <a:xfrm>
            <a:off x="539552" y="5649828"/>
            <a:ext cx="3528392" cy="5784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/>
              <a:t>Host (PC)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5FE8BC3-C182-71C1-38DC-92DA54AE09CC}"/>
              </a:ext>
            </a:extLst>
          </p:cNvPr>
          <p:cNvSpPr/>
          <p:nvPr/>
        </p:nvSpPr>
        <p:spPr>
          <a:xfrm>
            <a:off x="2699792" y="4365104"/>
            <a:ext cx="1368152" cy="65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/>
              <a:t>App.py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0431EC-F0AC-552A-4126-FC6DB29206B9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703530"/>
            <a:ext cx="396044" cy="47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8C219E6-F4B8-DC48-6739-40203918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5708536"/>
            <a:ext cx="471024" cy="47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A3CFE1A-E2CA-066B-E7AD-85E6CE51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24" y="5686653"/>
            <a:ext cx="396044" cy="47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C6DA8C00-7653-D977-A503-95A3CEDD5C5F}"/>
              </a:ext>
            </a:extLst>
          </p:cNvPr>
          <p:cNvSpPr/>
          <p:nvPr/>
        </p:nvSpPr>
        <p:spPr>
          <a:xfrm>
            <a:off x="1139277" y="4131381"/>
            <a:ext cx="36004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AE97285-D2FF-7F98-7488-79F861FF3A96}"/>
              </a:ext>
            </a:extLst>
          </p:cNvPr>
          <p:cNvSpPr/>
          <p:nvPr/>
        </p:nvSpPr>
        <p:spPr>
          <a:xfrm>
            <a:off x="3203848" y="4131381"/>
            <a:ext cx="36004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E87C57C-0334-C8A7-27BC-3E45506258B1}"/>
              </a:ext>
            </a:extLst>
          </p:cNvPr>
          <p:cNvSpPr txBox="1"/>
          <p:nvPr/>
        </p:nvSpPr>
        <p:spPr>
          <a:xfrm>
            <a:off x="1499317" y="39435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127.0.0.1:5000</a:t>
            </a:r>
          </a:p>
        </p:txBody>
      </p:sp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81DC5BA5-6146-1B5F-9051-69FDB3B399AA}"/>
              </a:ext>
            </a:extLst>
          </p:cNvPr>
          <p:cNvCxnSpPr>
            <a:stCxn id="13" idx="0"/>
            <a:endCxn id="12" idx="0"/>
          </p:cNvCxnSpPr>
          <p:nvPr/>
        </p:nvCxnSpPr>
        <p:spPr>
          <a:xfrm rot="16200000" flipV="1">
            <a:off x="2351583" y="3099095"/>
            <a:ext cx="12700" cy="2064571"/>
          </a:xfrm>
          <a:prstGeom prst="curvedConnector3">
            <a:avLst>
              <a:gd name="adj1" fmla="val 1800000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DE4A2695-A8FF-9261-38A9-318BCBB44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553454"/>
            <a:ext cx="3528392" cy="228543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E5E553F-DCC9-C4EA-3192-E0925C649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648" y="1548410"/>
            <a:ext cx="4308152" cy="40535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8BCB13C-658A-0911-B23C-4D4175C22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965" y="3265979"/>
            <a:ext cx="3897263" cy="57806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BD6ABDA8-3C53-F39F-F1CD-AD026495CCF9}"/>
              </a:ext>
            </a:extLst>
          </p:cNvPr>
          <p:cNvSpPr txBox="1"/>
          <p:nvPr/>
        </p:nvSpPr>
        <p:spPr>
          <a:xfrm>
            <a:off x="4244467" y="2896647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App.py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2A02D9F-A015-D3A7-1318-B0E061F87B7E}"/>
              </a:ext>
            </a:extLst>
          </p:cNvPr>
          <p:cNvSpPr txBox="1"/>
          <p:nvPr/>
        </p:nvSpPr>
        <p:spPr>
          <a:xfrm>
            <a:off x="4638133" y="4193161"/>
            <a:ext cx="37187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Instalar</a:t>
            </a:r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</a:t>
            </a:r>
            <a:r>
              <a:rPr lang="es-PY" dirty="0">
                <a:hlinkClick r:id="rId8"/>
              </a:rPr>
              <a:t>Python</a:t>
            </a:r>
            <a:endParaRPr lang="es-PY" dirty="0"/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Visual Studio (</a:t>
            </a:r>
            <a:r>
              <a:rPr lang="es-PY" dirty="0">
                <a:hlinkClick r:id="rId9"/>
              </a:rPr>
              <a:t>VS </a:t>
            </a:r>
            <a:r>
              <a:rPr lang="es-PY" dirty="0" err="1">
                <a:hlinkClick r:id="rId9"/>
              </a:rPr>
              <a:t>Code</a:t>
            </a:r>
            <a:r>
              <a:rPr lang="es-PY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la extensión </a:t>
            </a:r>
            <a:r>
              <a:rPr lang="es-PY" dirty="0" err="1">
                <a:hlinkClick r:id="rId10"/>
              </a:rPr>
              <a:t>Pylance</a:t>
            </a:r>
            <a:endParaRPr lang="es-PY" dirty="0"/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</a:t>
            </a:r>
            <a:r>
              <a:rPr lang="es-PY" dirty="0" err="1">
                <a:hlinkClick r:id="rId11"/>
              </a:rPr>
              <a:t>CounterFIT</a:t>
            </a:r>
            <a:endParaRPr lang="es-PY" dirty="0"/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soporte control de versión </a:t>
            </a:r>
            <a:r>
              <a:rPr lang="es-PY" dirty="0">
                <a:hlinkClick r:id="rId12"/>
              </a:rPr>
              <a:t>Git</a:t>
            </a:r>
            <a:endParaRPr lang="es-PY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649E78D-8DA7-D616-2EA9-05818C1BFA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0272" y="5119942"/>
            <a:ext cx="386388" cy="42502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A900A22-744D-359D-B2F2-D1F72A0F37EB}"/>
              </a:ext>
            </a:extLst>
          </p:cNvPr>
          <p:cNvSpPr txBox="1"/>
          <p:nvPr/>
        </p:nvSpPr>
        <p:spPr>
          <a:xfrm>
            <a:off x="1139277" y="6334318"/>
            <a:ext cx="203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Proyecto: </a:t>
            </a:r>
            <a:r>
              <a:rPr lang="es-PY" dirty="0" err="1"/>
              <a:t>HelloWorld</a:t>
            </a:r>
            <a:endParaRPr lang="es-PY" dirty="0"/>
          </a:p>
        </p:txBody>
      </p:sp>
      <p:pic>
        <p:nvPicPr>
          <p:cNvPr id="5128" name="Picture 8" descr="Visual Studio Code Logo PNG vector in SVG, PDF, AI, CDR format">
            <a:extLst>
              <a:ext uri="{FF2B5EF4-FFF2-40B4-BE49-F238E27FC236}">
                <a16:creationId xmlns:a16="http://schemas.microsoft.com/office/drawing/2014/main" id="{F856802B-54E3-F3CB-48FA-E1287C51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55" y="4395763"/>
            <a:ext cx="371204" cy="27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he CounterFit logo">
            <a:extLst>
              <a:ext uri="{FF2B5EF4-FFF2-40B4-BE49-F238E27FC236}">
                <a16:creationId xmlns:a16="http://schemas.microsoft.com/office/drawing/2014/main" id="{7A955C56-4069-774C-3CC9-2875FED8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86" y="4365104"/>
            <a:ext cx="322315" cy="32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975E7982-5D36-12EA-362F-4715E24EC34D}"/>
              </a:ext>
            </a:extLst>
          </p:cNvPr>
          <p:cNvSpPr txBox="1"/>
          <p:nvPr/>
        </p:nvSpPr>
        <p:spPr>
          <a:xfrm>
            <a:off x="3943947" y="338303"/>
            <a:ext cx="250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Configurando </a:t>
            </a:r>
            <a:r>
              <a:rPr lang="es-PY" dirty="0">
                <a:hlinkClick r:id="rId16"/>
              </a:rPr>
              <a:t>SBC Virtual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1474661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A9BB6-3BA2-7A34-B344-91648DCF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58195"/>
            <a:ext cx="7772400" cy="769953"/>
          </a:xfrm>
        </p:spPr>
        <p:txBody>
          <a:bodyPr/>
          <a:lstStyle/>
          <a:p>
            <a:r>
              <a:rPr lang="es-PY" dirty="0"/>
              <a:t>Aplicaciones de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7894CC-AF80-8736-27FF-6A2AE232C86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9552" y="1090195"/>
            <a:ext cx="3749040" cy="4572000"/>
          </a:xfrm>
        </p:spPr>
        <p:txBody>
          <a:bodyPr/>
          <a:lstStyle/>
          <a:p>
            <a:r>
              <a:rPr lang="es-PY" dirty="0" err="1"/>
              <a:t>IoT</a:t>
            </a:r>
            <a:r>
              <a:rPr lang="es-PY" dirty="0"/>
              <a:t> del consumidor</a:t>
            </a:r>
          </a:p>
          <a:p>
            <a:r>
              <a:rPr lang="es-PY" dirty="0" err="1"/>
              <a:t>IoT</a:t>
            </a:r>
            <a:r>
              <a:rPr lang="es-PY" dirty="0"/>
              <a:t> Comercial</a:t>
            </a:r>
          </a:p>
          <a:p>
            <a:r>
              <a:rPr lang="es-PY" dirty="0" err="1"/>
              <a:t>IIoT</a:t>
            </a:r>
            <a:endParaRPr lang="es-PY" dirty="0"/>
          </a:p>
          <a:p>
            <a:r>
              <a:rPr lang="es-PY" dirty="0" err="1"/>
              <a:t>IoT</a:t>
            </a:r>
            <a:r>
              <a:rPr lang="es-PY" dirty="0"/>
              <a:t> de Infraestructura</a:t>
            </a:r>
          </a:p>
          <a:p>
            <a:pPr lvl="1"/>
            <a:r>
              <a:rPr lang="es-PY" dirty="0" err="1"/>
              <a:t>Smartcities</a:t>
            </a:r>
            <a:endParaRPr lang="es-PY" dirty="0"/>
          </a:p>
          <a:p>
            <a:pPr lvl="1"/>
            <a:r>
              <a:rPr lang="es-PY" dirty="0" err="1"/>
              <a:t>Smartgrids</a:t>
            </a:r>
            <a:endParaRPr lang="es-PY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C46C506-2CB3-3C16-A321-AFC50DAA2472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4498930" y="1119913"/>
            <a:ext cx="1668925" cy="2613887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DAA1830-2CBF-3D1C-7764-789527CB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119913"/>
            <a:ext cx="1691787" cy="26367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F5F7263-11E9-4836-02AD-8C7078FD5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60" y="3825565"/>
            <a:ext cx="1630821" cy="265961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CD356E-D593-D54F-C4C2-6B259E523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5" y="3884093"/>
            <a:ext cx="1691787" cy="266723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Lupa">
                <a:extLst>
                  <a:ext uri="{FF2B5EF4-FFF2-40B4-BE49-F238E27FC236}">
                    <a16:creationId xmlns:a16="http://schemas.microsoft.com/office/drawing/2014/main" id="{712CBB5F-8B51-7FE7-1FC1-3E37B2A210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9497693"/>
                  </p:ext>
                </p:extLst>
              </p:nvPr>
            </p:nvGraphicFramePr>
            <p:xfrm>
              <a:off x="233804" y="4076365"/>
              <a:ext cx="1156199" cy="8270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56199" cy="827085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907762" ay="634406" az="38937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731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Lupa">
                <a:extLst>
                  <a:ext uri="{FF2B5EF4-FFF2-40B4-BE49-F238E27FC236}">
                    <a16:creationId xmlns:a16="http://schemas.microsoft.com/office/drawing/2014/main" id="{712CBB5F-8B51-7FE7-1FC1-3E37B2A210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804" y="4076365"/>
                <a:ext cx="1156199" cy="827085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3DB78962-AC2F-84FB-2C75-D0CF1A150B19}"/>
              </a:ext>
            </a:extLst>
          </p:cNvPr>
          <p:cNvSpPr txBox="1"/>
          <p:nvPr/>
        </p:nvSpPr>
        <p:spPr>
          <a:xfrm>
            <a:off x="233804" y="4995215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¿Cuánto de los datos generados por los dispositivos </a:t>
            </a:r>
            <a:r>
              <a:rPr lang="es-PY" dirty="0" err="1"/>
              <a:t>IoT</a:t>
            </a:r>
            <a:r>
              <a:rPr lang="es-PY" dirty="0"/>
              <a:t> realmente se usa y cuanto se desperdicia?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PY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¿Por qué se ignoran tanto datos?</a:t>
            </a:r>
          </a:p>
        </p:txBody>
      </p:sp>
    </p:spTree>
    <p:extLst>
      <p:ext uri="{BB962C8B-B14F-4D97-AF65-F5344CB8AC3E}">
        <p14:creationId xmlns:p14="http://schemas.microsoft.com/office/powerpoint/2010/main" val="113727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Tarea 01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33CD16-CBC7-920D-F16B-7E35479422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04023" y="932710"/>
            <a:ext cx="3801616" cy="469032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s-MX" b="1" dirty="0"/>
              <a:t>Investigar un proyecto de </a:t>
            </a:r>
            <a:r>
              <a:rPr lang="es-MX" b="1" dirty="0" err="1"/>
              <a:t>IoT</a:t>
            </a:r>
            <a:endParaRPr lang="es-PY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DD8006-03FA-B659-3F44-3D9B9C9C4EF3}"/>
              </a:ext>
            </a:extLst>
          </p:cNvPr>
          <p:cNvSpPr txBox="1"/>
          <p:nvPr/>
        </p:nvSpPr>
        <p:spPr>
          <a:xfrm>
            <a:off x="971600" y="1292628"/>
            <a:ext cx="7488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Instrucciones</a:t>
            </a:r>
          </a:p>
          <a:p>
            <a:pPr algn="just"/>
            <a:r>
              <a:rPr lang="es-MX" dirty="0"/>
              <a:t>Hay muchos proyectos de </a:t>
            </a:r>
            <a:r>
              <a:rPr lang="es-MX" dirty="0" err="1"/>
              <a:t>IoT</a:t>
            </a:r>
            <a:r>
              <a:rPr lang="es-MX" dirty="0"/>
              <a:t> a gran y pequeña escala que se están implementando a nivel mundial, desde granjas inteligentes hasta ciudades inteligentes, en monitoreo de atención médica, transporte y para el uso de espacios públicos.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Busque en la web los detalles de un proyecto que le interese, idealmente uno cerca de donde vive. Explique las ventajas y desventajas del proyecto, como qué beneficio se obtiene de él, los problemas que causa y cómo se tiene en cuenta la privacidad.</a:t>
            </a:r>
            <a:endParaRPr lang="es-PY" dirty="0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B6850B48-9873-8244-8463-52BCD17C0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421037"/>
              </p:ext>
            </p:extLst>
          </p:nvPr>
        </p:nvGraphicFramePr>
        <p:xfrm>
          <a:off x="1004704" y="4221088"/>
          <a:ext cx="7272808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202">
                  <a:extLst>
                    <a:ext uri="{9D8B030D-6E8A-4147-A177-3AD203B41FA5}">
                      <a16:colId xmlns:a16="http://schemas.microsoft.com/office/drawing/2014/main" val="1722862398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2393958877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676907721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554398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Criterio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Muy 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Aceptable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Necesita mejorar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Explicar las ventajas y desventajas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Dio una explicación clara de las ventajas y desventajas del </a:t>
                      </a:r>
                      <a:r>
                        <a:rPr lang="es-PY" dirty="0" err="1"/>
                        <a:t>proyecot</a:t>
                      </a:r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Dio una breve explicación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No explico las ventajas y 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86599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EEB53162-FF7E-F54F-A933-A35BD75DB464}"/>
              </a:ext>
            </a:extLst>
          </p:cNvPr>
          <p:cNvSpPr txBox="1"/>
          <p:nvPr/>
        </p:nvSpPr>
        <p:spPr>
          <a:xfrm>
            <a:off x="978808" y="37263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Rúbrica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13266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Tarea 02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33CD16-CBC7-920D-F16B-7E35479422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55268" y="823596"/>
            <a:ext cx="3801616" cy="46903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b="1" dirty="0" err="1"/>
              <a:t>Curriculum</a:t>
            </a:r>
            <a:r>
              <a:rPr lang="es-MX" b="1" dirty="0"/>
              <a:t> Vitae</a:t>
            </a:r>
            <a:endParaRPr lang="es-PY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DD8006-03FA-B659-3F44-3D9B9C9C4EF3}"/>
              </a:ext>
            </a:extLst>
          </p:cNvPr>
          <p:cNvSpPr txBox="1"/>
          <p:nvPr/>
        </p:nvSpPr>
        <p:spPr>
          <a:xfrm>
            <a:off x="971600" y="1292628"/>
            <a:ext cx="7488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Instrucciones</a:t>
            </a:r>
          </a:p>
          <a:p>
            <a:pPr algn="just"/>
            <a:r>
              <a:rPr lang="es-MX" dirty="0"/>
              <a:t>1 hoja en formato PDF (estilo libre)</a:t>
            </a:r>
          </a:p>
          <a:p>
            <a:pPr algn="just"/>
            <a:r>
              <a:rPr lang="es-MX" dirty="0"/>
              <a:t>Incluir Foto, Nombre y Apellido, CIP, teléfono, correo electrónico, Formación académica</a:t>
            </a:r>
            <a:r>
              <a:rPr lang="es-PY" dirty="0"/>
              <a:t>, Experiencia laboral</a:t>
            </a:r>
          </a:p>
          <a:p>
            <a:pPr algn="just"/>
            <a:endParaRPr lang="es-PY" dirty="0"/>
          </a:p>
          <a:p>
            <a:pPr algn="just"/>
            <a:r>
              <a:rPr lang="es-PY" dirty="0"/>
              <a:t>Responder</a:t>
            </a:r>
          </a:p>
          <a:p>
            <a:pPr algn="just"/>
            <a:r>
              <a:rPr lang="es-PY" dirty="0"/>
              <a:t>¿Qué te motivo a tomar este diplomado (300 palabras)?</a:t>
            </a:r>
          </a:p>
          <a:p>
            <a:pPr algn="just"/>
            <a:r>
              <a:rPr lang="es-PY" dirty="0"/>
              <a:t>¿Cuáles son tus expectativas al finalizar el diplomado?</a:t>
            </a:r>
          </a:p>
          <a:p>
            <a:pPr algn="just"/>
            <a:r>
              <a:rPr lang="es-PY" dirty="0"/>
              <a:t>¿Sabes programar? ¿Qué lenguajes de programación?</a:t>
            </a:r>
          </a:p>
          <a:p>
            <a:pPr algn="just"/>
            <a:endParaRPr lang="es-MX" dirty="0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B6850B48-9873-8244-8463-52BCD17C0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626415"/>
              </p:ext>
            </p:extLst>
          </p:nvPr>
        </p:nvGraphicFramePr>
        <p:xfrm>
          <a:off x="1079612" y="4941168"/>
          <a:ext cx="727280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128">
                  <a:extLst>
                    <a:ext uri="{9D8B030D-6E8A-4147-A177-3AD203B41FA5}">
                      <a16:colId xmlns:a16="http://schemas.microsoft.com/office/drawing/2014/main" val="1722862398"/>
                    </a:ext>
                  </a:extLst>
                </a:gridCol>
                <a:gridCol w="1581276">
                  <a:extLst>
                    <a:ext uri="{9D8B030D-6E8A-4147-A177-3AD203B41FA5}">
                      <a16:colId xmlns:a16="http://schemas.microsoft.com/office/drawing/2014/main" val="2393958877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676907721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554398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Criterio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Aceptable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Necesita mejorar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Presento en tiempo el documento solicitado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Presento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No presento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86599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EEB53162-FF7E-F54F-A933-A35BD75DB464}"/>
              </a:ext>
            </a:extLst>
          </p:cNvPr>
          <p:cNvSpPr txBox="1"/>
          <p:nvPr/>
        </p:nvSpPr>
        <p:spPr>
          <a:xfrm>
            <a:off x="1002120" y="45718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Rúbrica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2076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69691-6DDA-6341-9A23-5B641C4F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1" y="1027045"/>
            <a:ext cx="7772400" cy="1362075"/>
          </a:xfrm>
        </p:spPr>
        <p:txBody>
          <a:bodyPr/>
          <a:lstStyle/>
          <a:p>
            <a:r>
              <a:rPr lang="es-ES" dirty="0"/>
              <a:t>Créditos</a:t>
            </a:r>
            <a:endParaRPr lang="es-PY" dirty="0"/>
          </a:p>
        </p:txBody>
      </p:sp>
      <p:sp>
        <p:nvSpPr>
          <p:cNvPr id="11" name="2 Subtítulo">
            <a:extLst>
              <a:ext uri="{FF2B5EF4-FFF2-40B4-BE49-F238E27FC236}">
                <a16:creationId xmlns:a16="http://schemas.microsoft.com/office/drawing/2014/main" id="{98F1716A-B1EF-6442-92FD-9848BE0B5064}"/>
              </a:ext>
            </a:extLst>
          </p:cNvPr>
          <p:cNvSpPr txBox="1">
            <a:spLocks/>
          </p:cNvSpPr>
          <p:nvPr/>
        </p:nvSpPr>
        <p:spPr>
          <a:xfrm>
            <a:off x="6029828" y="536973"/>
            <a:ext cx="3184358" cy="1451973"/>
          </a:xfrm>
          <a:prstGeom prst="rect">
            <a:avLst/>
          </a:prstGeom>
        </p:spPr>
        <p:txBody>
          <a:bodyPr anchor="t" anchorCtr="0">
            <a:normAutofit fontScale="55000" lnSpcReduction="20000"/>
          </a:bodyPr>
          <a:lstStyle>
            <a:lvl1pPr marL="0" indent="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2900" b="1" dirty="0">
                <a:solidFill>
                  <a:schemeClr val="tx1"/>
                </a:solidFill>
              </a:rPr>
              <a:t>Ariel Guerrero</a:t>
            </a:r>
          </a:p>
          <a:p>
            <a:pPr algn="ctr"/>
            <a:r>
              <a:rPr lang="es-PY" sz="2900" dirty="0">
                <a:hlinkClick r:id="rId2"/>
              </a:rPr>
              <a:t>ariel.guerrero@uc.edu.py</a:t>
            </a:r>
            <a:endParaRPr lang="es-PY" sz="2900" dirty="0"/>
          </a:p>
          <a:p>
            <a:pPr algn="ctr"/>
            <a:r>
              <a:rPr lang="es-PY" sz="2900" dirty="0"/>
              <a:t>(+595) 981-425 040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Asunción – Paraguay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@2023</a:t>
            </a:r>
            <a:endParaRPr lang="es-PY" sz="2900" dirty="0">
              <a:solidFill>
                <a:schemeClr val="tx1"/>
              </a:solidFill>
            </a:endParaRPr>
          </a:p>
          <a:p>
            <a:endParaRPr lang="es-PY" b="1" dirty="0"/>
          </a:p>
        </p:txBody>
      </p:sp>
      <p:pic>
        <p:nvPicPr>
          <p:cNvPr id="12" name="Imagen 11">
            <a:hlinkClick r:id="rId3"/>
            <a:extLst>
              <a:ext uri="{FF2B5EF4-FFF2-40B4-BE49-F238E27FC236}">
                <a16:creationId xmlns:a16="http://schemas.microsoft.com/office/drawing/2014/main" id="{059B3243-87B1-6D4D-86D2-4DD238DEF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1" y="331994"/>
            <a:ext cx="800100" cy="2794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0752E9B-900B-1941-91BF-12A2ECDE83BE}"/>
              </a:ext>
            </a:extLst>
          </p:cNvPr>
          <p:cNvSpPr/>
          <p:nvPr/>
        </p:nvSpPr>
        <p:spPr>
          <a:xfrm>
            <a:off x="107504" y="6670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AB9267-5F45-D5BB-7379-B48B6047F4DA}"/>
              </a:ext>
            </a:extLst>
          </p:cNvPr>
          <p:cNvSpPr txBox="1"/>
          <p:nvPr/>
        </p:nvSpPr>
        <p:spPr>
          <a:xfrm>
            <a:off x="246011" y="25585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https://github.com/microsoft/IoT-For-Beginners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1AF24A-52BC-892C-5E0C-B9437022CFBB}"/>
              </a:ext>
            </a:extLst>
          </p:cNvPr>
          <p:cNvSpPr txBox="1"/>
          <p:nvPr/>
        </p:nvSpPr>
        <p:spPr>
          <a:xfrm>
            <a:off x="246011" y="2872072"/>
            <a:ext cx="3732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https://github.com/aegiloru/dIOT_2023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655C44-11B2-EC1E-F5A5-E5C2E0EAD0A4}"/>
              </a:ext>
            </a:extLst>
          </p:cNvPr>
          <p:cNvSpPr txBox="1"/>
          <p:nvPr/>
        </p:nvSpPr>
        <p:spPr>
          <a:xfrm>
            <a:off x="246011" y="3185613"/>
            <a:ext cx="58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https://ead.pol.una.py/politecnica/course/view.php?id=7184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6132DF-49C3-F465-9C46-205BD691B24A}"/>
              </a:ext>
            </a:extLst>
          </p:cNvPr>
          <p:cNvSpPr txBox="1"/>
          <p:nvPr/>
        </p:nvSpPr>
        <p:spPr>
          <a:xfrm>
            <a:off x="246011" y="3499154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https://www.digi.com/products/browse/rabbit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FCDEA07-3987-E9F9-4972-BBCA97E0072D}"/>
              </a:ext>
            </a:extLst>
          </p:cNvPr>
          <p:cNvSpPr txBox="1"/>
          <p:nvPr/>
        </p:nvSpPr>
        <p:spPr>
          <a:xfrm>
            <a:off x="246011" y="3812695"/>
            <a:ext cx="28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https://www.microchip.com/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EC2D99A-99F5-FDA3-5B66-5324E3AE805A}"/>
              </a:ext>
            </a:extLst>
          </p:cNvPr>
          <p:cNvSpPr txBox="1"/>
          <p:nvPr/>
        </p:nvSpPr>
        <p:spPr>
          <a:xfrm>
            <a:off x="246011" y="4126236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https://docs.arduino.cc/hardware/uno-rev3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EF37DC-88E0-8DB0-58D3-3969CC8FDB0A}"/>
              </a:ext>
            </a:extLst>
          </p:cNvPr>
          <p:cNvSpPr txBox="1"/>
          <p:nvPr/>
        </p:nvSpPr>
        <p:spPr>
          <a:xfrm>
            <a:off x="246011" y="4439777"/>
            <a:ext cx="459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https://www.seeedstudio.com/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1854127-7708-AC3E-04EC-9261F626712C}"/>
              </a:ext>
            </a:extLst>
          </p:cNvPr>
          <p:cNvSpPr txBox="1"/>
          <p:nvPr/>
        </p:nvSpPr>
        <p:spPr>
          <a:xfrm>
            <a:off x="246011" y="4753318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/>
              <a:t>https://www.libelium.com/</a:t>
            </a:r>
            <a:endParaRPr lang="es-PY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C6C1B70-EE83-7564-403E-F962770DF9B6}"/>
              </a:ext>
            </a:extLst>
          </p:cNvPr>
          <p:cNvSpPr txBox="1"/>
          <p:nvPr/>
        </p:nvSpPr>
        <p:spPr>
          <a:xfrm>
            <a:off x="246011" y="6321027"/>
            <a:ext cx="864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https://www.ti.com/microcontrollers-mcus-processors/digital-signal-processors/products.html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9E50EAF-60DC-B9BA-6C06-07481C1B98BE}"/>
              </a:ext>
            </a:extLst>
          </p:cNvPr>
          <p:cNvSpPr txBox="1"/>
          <p:nvPr/>
        </p:nvSpPr>
        <p:spPr>
          <a:xfrm>
            <a:off x="246011" y="5066859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https://www.terasic.com.tw/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F722D97-6CD5-2AC3-C531-B960B633F97E}"/>
              </a:ext>
            </a:extLst>
          </p:cNvPr>
          <p:cNvSpPr txBox="1"/>
          <p:nvPr/>
        </p:nvSpPr>
        <p:spPr>
          <a:xfrm>
            <a:off x="246011" y="5380400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https://www.xilinx.com/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CAC573C-10DC-7101-8713-15E919627E88}"/>
              </a:ext>
            </a:extLst>
          </p:cNvPr>
          <p:cNvSpPr txBox="1"/>
          <p:nvPr/>
        </p:nvSpPr>
        <p:spPr>
          <a:xfrm>
            <a:off x="246011" y="5693941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https://www.ni.com/es-cr/shop/compactrio.html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7457242-67A8-3B94-D690-ADEF1ADA0751}"/>
              </a:ext>
            </a:extLst>
          </p:cNvPr>
          <p:cNvSpPr txBox="1"/>
          <p:nvPr/>
        </p:nvSpPr>
        <p:spPr>
          <a:xfrm>
            <a:off x="246011" y="6007482"/>
            <a:ext cx="7020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https://www.mouser.tw/new/infineon/cypress-cy8ckit-142-module/</a:t>
            </a:r>
          </a:p>
        </p:txBody>
      </p:sp>
    </p:spTree>
    <p:extLst>
      <p:ext uri="{BB962C8B-B14F-4D97-AF65-F5344CB8AC3E}">
        <p14:creationId xmlns:p14="http://schemas.microsoft.com/office/powerpoint/2010/main" val="60235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95FF55-5ED4-E99A-3671-D45F85A2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dirty="0"/>
              <a:t>IoT4B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941D88F-72F3-90CD-969F-B5DC559240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1532309"/>
            <a:ext cx="7772400" cy="4402981"/>
          </a:xfrm>
          <a:noFill/>
        </p:spPr>
      </p:pic>
    </p:spTree>
    <p:extLst>
      <p:ext uri="{BB962C8B-B14F-4D97-AF65-F5344CB8AC3E}">
        <p14:creationId xmlns:p14="http://schemas.microsoft.com/office/powerpoint/2010/main" val="47439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95FF55-5ED4-E99A-3671-D45F85A2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04664"/>
            <a:ext cx="1728192" cy="638944"/>
          </a:xfrm>
        </p:spPr>
        <p:txBody>
          <a:bodyPr>
            <a:normAutofit fontScale="90000"/>
          </a:bodyPr>
          <a:lstStyle/>
          <a:p>
            <a:r>
              <a:rPr lang="en-US" dirty="0"/>
              <a:t>IoT4B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DFBB9B-6D4C-F5F2-24D5-29971D513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024671"/>
            <a:ext cx="7560840" cy="56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09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ADAB6-79A7-E783-C504-5C843848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 anchor="b">
            <a:normAutofit/>
          </a:bodyPr>
          <a:lstStyle/>
          <a:p>
            <a:r>
              <a:rPr lang="es-PY" dirty="0"/>
              <a:t>Introducción a </a:t>
            </a:r>
            <a:r>
              <a:rPr lang="es-PY" dirty="0" err="1"/>
              <a:t>IoT</a:t>
            </a:r>
            <a:endParaRPr lang="es-PY" dirty="0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9E9A3790-892F-4B5D-E9AE-93FC2010F98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22565679"/>
              </p:ext>
            </p:extLst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80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ADAB6-79A7-E783-C504-5C843848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28164"/>
            <a:ext cx="7772400" cy="836152"/>
          </a:xfrm>
        </p:spPr>
        <p:txBody>
          <a:bodyPr anchor="b">
            <a:normAutofit/>
          </a:bodyPr>
          <a:lstStyle/>
          <a:p>
            <a:r>
              <a:rPr lang="es-PY" dirty="0"/>
              <a:t>¿Qué es el “Internet de las Cosas”?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192867-88FD-74D4-46D3-FE9084885C8C}"/>
              </a:ext>
            </a:extLst>
          </p:cNvPr>
          <p:cNvSpPr txBox="1"/>
          <p:nvPr/>
        </p:nvSpPr>
        <p:spPr>
          <a:xfrm>
            <a:off x="6516216" y="3501008"/>
            <a:ext cx="1289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Kevin Ashton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A30922-2603-8047-8B45-BF5F33D7F2C6}"/>
              </a:ext>
            </a:extLst>
          </p:cNvPr>
          <p:cNvSpPr txBox="1"/>
          <p:nvPr/>
        </p:nvSpPr>
        <p:spPr>
          <a:xfrm>
            <a:off x="539552" y="1632729"/>
            <a:ext cx="85146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solidFill>
                  <a:srgbClr val="FF0000"/>
                </a:solidFill>
              </a:rPr>
              <a:t>1999!</a:t>
            </a:r>
          </a:p>
          <a:p>
            <a:r>
              <a:rPr lang="es-PY" dirty="0"/>
              <a:t>“</a:t>
            </a:r>
            <a:r>
              <a:rPr lang="es-PY" dirty="0" err="1"/>
              <a:t>The</a:t>
            </a:r>
            <a:r>
              <a:rPr lang="es-PY" dirty="0"/>
              <a:t> internet </a:t>
            </a:r>
            <a:r>
              <a:rPr lang="es-PY" dirty="0" err="1"/>
              <a:t>of</a:t>
            </a:r>
            <a:r>
              <a:rPr lang="es-PY" dirty="0"/>
              <a:t> </a:t>
            </a:r>
            <a:r>
              <a:rPr lang="es-PY" dirty="0" err="1"/>
              <a:t>things</a:t>
            </a:r>
            <a:r>
              <a:rPr lang="es-PY" dirty="0"/>
              <a:t> </a:t>
            </a:r>
            <a:r>
              <a:rPr lang="es-PY" dirty="0" err="1"/>
              <a:t>is</a:t>
            </a:r>
            <a:r>
              <a:rPr lang="es-PY" dirty="0"/>
              <a:t> </a:t>
            </a:r>
            <a:r>
              <a:rPr lang="es-PY" dirty="0" err="1"/>
              <a:t>about</a:t>
            </a:r>
            <a:r>
              <a:rPr lang="es-PY" dirty="0"/>
              <a:t> </a:t>
            </a:r>
            <a:r>
              <a:rPr lang="es-PY" dirty="0" err="1"/>
              <a:t>empowering</a:t>
            </a:r>
            <a:r>
              <a:rPr lang="es-PY" dirty="0"/>
              <a:t> </a:t>
            </a:r>
            <a:r>
              <a:rPr lang="es-PY" dirty="0" err="1"/>
              <a:t>computers</a:t>
            </a:r>
            <a:endParaRPr lang="es-PY" dirty="0"/>
          </a:p>
          <a:p>
            <a:r>
              <a:rPr lang="es-PY" dirty="0"/>
              <a:t>… so </a:t>
            </a:r>
            <a:r>
              <a:rPr lang="es-PY" dirty="0" err="1"/>
              <a:t>they</a:t>
            </a:r>
            <a:r>
              <a:rPr lang="es-PY" dirty="0"/>
              <a:t> can </a:t>
            </a:r>
            <a:r>
              <a:rPr lang="es-PY" dirty="0" err="1"/>
              <a:t>see</a:t>
            </a:r>
            <a:r>
              <a:rPr lang="es-PY" dirty="0"/>
              <a:t>, </a:t>
            </a:r>
            <a:r>
              <a:rPr lang="es-PY" dirty="0" err="1"/>
              <a:t>hear</a:t>
            </a:r>
            <a:r>
              <a:rPr lang="es-PY" dirty="0"/>
              <a:t> and </a:t>
            </a:r>
            <a:r>
              <a:rPr lang="es-PY" dirty="0" err="1"/>
              <a:t>smell</a:t>
            </a:r>
            <a:r>
              <a:rPr lang="es-PY" dirty="0"/>
              <a:t> </a:t>
            </a:r>
            <a:r>
              <a:rPr lang="es-PY" dirty="0" err="1"/>
              <a:t>the</a:t>
            </a:r>
            <a:r>
              <a:rPr lang="es-PY" dirty="0"/>
              <a:t> </a:t>
            </a:r>
            <a:r>
              <a:rPr lang="es-PY" dirty="0" err="1"/>
              <a:t>world</a:t>
            </a:r>
            <a:r>
              <a:rPr lang="es-PY" dirty="0"/>
              <a:t> </a:t>
            </a:r>
            <a:r>
              <a:rPr lang="es-PY" dirty="0" err="1"/>
              <a:t>for</a:t>
            </a:r>
            <a:r>
              <a:rPr lang="es-PY" dirty="0"/>
              <a:t> </a:t>
            </a:r>
            <a:r>
              <a:rPr lang="es-PY" dirty="0" err="1"/>
              <a:t>themselves</a:t>
            </a:r>
            <a:r>
              <a:rPr lang="es-PY" dirty="0"/>
              <a:t>”</a:t>
            </a:r>
          </a:p>
          <a:p>
            <a:endParaRPr lang="es-PY" dirty="0"/>
          </a:p>
          <a:p>
            <a:r>
              <a:rPr lang="es-PY" dirty="0"/>
              <a:t>En 1999 acuña el término y crea la empresa Auto ID</a:t>
            </a:r>
          </a:p>
          <a:p>
            <a:endParaRPr lang="es-PY" dirty="0"/>
          </a:p>
          <a:p>
            <a:r>
              <a:rPr lang="es-PY" dirty="0" err="1"/>
              <a:t>IoT</a:t>
            </a:r>
            <a:r>
              <a:rPr lang="es-PY" dirty="0"/>
              <a:t> </a:t>
            </a:r>
            <a:r>
              <a:rPr lang="es-PY" dirty="0" err="1"/>
              <a:t>could</a:t>
            </a:r>
            <a:r>
              <a:rPr lang="es-PY" dirty="0"/>
              <a:t> “</a:t>
            </a:r>
            <a:r>
              <a:rPr lang="es-PY" dirty="0" err="1"/>
              <a:t>turn</a:t>
            </a:r>
            <a:r>
              <a:rPr lang="es-PY" dirty="0"/>
              <a:t> </a:t>
            </a:r>
            <a:r>
              <a:rPr lang="es-PY" dirty="0" err="1"/>
              <a:t>the</a:t>
            </a:r>
            <a:r>
              <a:rPr lang="es-PY" dirty="0"/>
              <a:t> </a:t>
            </a:r>
            <a:r>
              <a:rPr lang="es-PY" dirty="0" err="1"/>
              <a:t>world</a:t>
            </a:r>
            <a:r>
              <a:rPr lang="es-PY" dirty="0"/>
              <a:t> </a:t>
            </a:r>
            <a:r>
              <a:rPr lang="es-PY" dirty="0" err="1"/>
              <a:t>into</a:t>
            </a:r>
            <a:r>
              <a:rPr lang="es-PY" dirty="0"/>
              <a:t> data” </a:t>
            </a:r>
            <a:r>
              <a:rPr lang="es-PY" dirty="0" err="1"/>
              <a:t>that</a:t>
            </a:r>
            <a:r>
              <a:rPr lang="es-PY" dirty="0"/>
              <a:t> </a:t>
            </a:r>
            <a:r>
              <a:rPr lang="es-PY" dirty="0" err="1"/>
              <a:t>could</a:t>
            </a:r>
            <a:r>
              <a:rPr lang="es-PY" dirty="0"/>
              <a:t> be </a:t>
            </a:r>
            <a:r>
              <a:rPr lang="es-PY" dirty="0" err="1"/>
              <a:t>used</a:t>
            </a:r>
            <a:r>
              <a:rPr lang="es-PY" dirty="0"/>
              <a:t> </a:t>
            </a:r>
            <a:r>
              <a:rPr lang="es-PY" dirty="0" err="1"/>
              <a:t>to</a:t>
            </a:r>
            <a:endParaRPr lang="es-PY" dirty="0"/>
          </a:p>
          <a:p>
            <a:r>
              <a:rPr lang="es-PY" dirty="0" err="1"/>
              <a:t>take</a:t>
            </a:r>
            <a:r>
              <a:rPr lang="es-PY" dirty="0"/>
              <a:t> macro </a:t>
            </a:r>
            <a:r>
              <a:rPr lang="es-PY" dirty="0" err="1"/>
              <a:t>decisions</a:t>
            </a:r>
            <a:r>
              <a:rPr lang="es-PY" dirty="0"/>
              <a:t> </a:t>
            </a:r>
            <a:r>
              <a:rPr lang="es-PY" dirty="0" err="1"/>
              <a:t>on</a:t>
            </a:r>
            <a:r>
              <a:rPr lang="es-PY" dirty="0"/>
              <a:t> </a:t>
            </a:r>
            <a:r>
              <a:rPr lang="es-PY" dirty="0" err="1"/>
              <a:t>resource</a:t>
            </a:r>
            <a:r>
              <a:rPr lang="es-PY" dirty="0"/>
              <a:t> </a:t>
            </a:r>
            <a:r>
              <a:rPr lang="es-PY" dirty="0" err="1"/>
              <a:t>utilization</a:t>
            </a:r>
            <a:endParaRPr lang="es-PY" dirty="0"/>
          </a:p>
          <a:p>
            <a:endParaRPr lang="es-PY" dirty="0"/>
          </a:p>
          <a:p>
            <a:r>
              <a:rPr lang="es-PY" dirty="0"/>
              <a:t>“</a:t>
            </a:r>
            <a:r>
              <a:rPr lang="es-PY" dirty="0" err="1"/>
              <a:t>Information</a:t>
            </a:r>
            <a:r>
              <a:rPr lang="es-PY" dirty="0"/>
              <a:t> </a:t>
            </a:r>
            <a:r>
              <a:rPr lang="es-PY" dirty="0" err="1"/>
              <a:t>is</a:t>
            </a:r>
            <a:r>
              <a:rPr lang="es-PY" dirty="0"/>
              <a:t> a </a:t>
            </a:r>
            <a:r>
              <a:rPr lang="es-PY" dirty="0" err="1"/>
              <a:t>great</a:t>
            </a:r>
            <a:r>
              <a:rPr lang="es-PY" dirty="0"/>
              <a:t> </a:t>
            </a:r>
            <a:r>
              <a:rPr lang="es-PY" dirty="0" err="1"/>
              <a:t>way</a:t>
            </a:r>
            <a:r>
              <a:rPr lang="es-PY" dirty="0"/>
              <a:t> </a:t>
            </a:r>
            <a:r>
              <a:rPr lang="es-PY" dirty="0" err="1"/>
              <a:t>to</a:t>
            </a:r>
            <a:r>
              <a:rPr lang="es-PY" dirty="0"/>
              <a:t> reduce </a:t>
            </a:r>
            <a:r>
              <a:rPr lang="es-PY" dirty="0" err="1"/>
              <a:t>waste</a:t>
            </a:r>
            <a:r>
              <a:rPr lang="es-PY" dirty="0"/>
              <a:t> and </a:t>
            </a:r>
            <a:r>
              <a:rPr lang="es-PY" dirty="0" err="1"/>
              <a:t>increase</a:t>
            </a:r>
            <a:r>
              <a:rPr lang="es-PY" dirty="0"/>
              <a:t> </a:t>
            </a:r>
            <a:r>
              <a:rPr lang="es-PY" dirty="0" err="1"/>
              <a:t>efficiency</a:t>
            </a:r>
            <a:r>
              <a:rPr lang="es-PY" dirty="0"/>
              <a:t>, and </a:t>
            </a:r>
            <a:r>
              <a:rPr lang="es-PY" dirty="0" err="1"/>
              <a:t>thats</a:t>
            </a:r>
            <a:r>
              <a:rPr lang="es-PY" dirty="0"/>
              <a:t> </a:t>
            </a:r>
            <a:r>
              <a:rPr lang="es-PY" dirty="0" err="1"/>
              <a:t>really</a:t>
            </a:r>
            <a:r>
              <a:rPr lang="es-PY" dirty="0"/>
              <a:t> </a:t>
            </a:r>
            <a:r>
              <a:rPr lang="es-PY" dirty="0" err="1"/>
              <a:t>what</a:t>
            </a:r>
            <a:r>
              <a:rPr lang="es-PY" dirty="0"/>
              <a:t> </a:t>
            </a:r>
            <a:r>
              <a:rPr lang="es-PY" dirty="0" err="1"/>
              <a:t>the</a:t>
            </a:r>
            <a:r>
              <a:rPr lang="es-PY" dirty="0"/>
              <a:t> internet</a:t>
            </a:r>
          </a:p>
          <a:p>
            <a:r>
              <a:rPr lang="es-PY" dirty="0" err="1"/>
              <a:t>Of</a:t>
            </a:r>
            <a:r>
              <a:rPr lang="es-PY" dirty="0"/>
              <a:t>  </a:t>
            </a:r>
            <a:r>
              <a:rPr lang="es-PY" dirty="0" err="1"/>
              <a:t>Things</a:t>
            </a:r>
            <a:r>
              <a:rPr lang="es-PY" dirty="0"/>
              <a:t> </a:t>
            </a:r>
            <a:r>
              <a:rPr lang="es-PY" dirty="0" err="1"/>
              <a:t>provide</a:t>
            </a:r>
            <a:r>
              <a:rPr lang="es-PY" dirty="0"/>
              <a:t>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59CDCA4-A0A0-CB88-40A3-BDF5DE7BDA3B}"/>
              </a:ext>
            </a:extLst>
          </p:cNvPr>
          <p:cNvSpPr txBox="1"/>
          <p:nvPr/>
        </p:nvSpPr>
        <p:spPr>
          <a:xfrm>
            <a:off x="687683" y="609329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https://www.rfidjournal.com/kevin-ashton-may-change-the-world-2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CC022D2-37AA-FFE4-6713-8C2C8F26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172" y="1300497"/>
            <a:ext cx="3168005" cy="212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31A7498-741B-B9FB-D9F6-7E9AA28BD94A}"/>
              </a:ext>
            </a:extLst>
          </p:cNvPr>
          <p:cNvSpPr txBox="1"/>
          <p:nvPr/>
        </p:nvSpPr>
        <p:spPr>
          <a:xfrm>
            <a:off x="1202701" y="5587783"/>
            <a:ext cx="6821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https://staceyoniot.com/podcast-how-the-internet-of-things-came-to-be/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5ECAFDE-3025-3BC6-1092-79AE1FFAD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99" y="5448149"/>
            <a:ext cx="517817" cy="5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0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19,300+ Data Analytics Logo Illustrations, Royalty-Free Vector Graphics &amp;  Clip Art - iStock">
            <a:extLst>
              <a:ext uri="{FF2B5EF4-FFF2-40B4-BE49-F238E27FC236}">
                <a16:creationId xmlns:a16="http://schemas.microsoft.com/office/drawing/2014/main" id="{65BCE1D7-EFB0-4E4E-5BB2-66EFA00AD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3"/>
          <a:stretch/>
        </p:blipFill>
        <p:spPr bwMode="auto">
          <a:xfrm>
            <a:off x="7285964" y="5297613"/>
            <a:ext cx="1585372" cy="11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A66C65-E1DB-0779-1C36-6ED9A7CE001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0784" y="1447800"/>
            <a:ext cx="4412656" cy="45720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es-PY" dirty="0"/>
              <a:t>Las “cosas” son un ecosistema de dispositivos donde</a:t>
            </a:r>
          </a:p>
          <a:p>
            <a:pPr marL="0" indent="0">
              <a:lnSpc>
                <a:spcPct val="90000"/>
              </a:lnSpc>
              <a:buNone/>
            </a:pPr>
            <a:endParaRPr lang="es-PY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s-PY" dirty="0"/>
              <a:t>OBTIENEN DATOS usando sensores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s-PY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s-PY" dirty="0"/>
              <a:t>INTERACTUAN usando actuadores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s-PY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s-PY" dirty="0"/>
              <a:t>CONECTAN con dispositivos pares y la INTERNET</a:t>
            </a:r>
          </a:p>
        </p:txBody>
      </p:sp>
      <p:sp>
        <p:nvSpPr>
          <p:cNvPr id="6" name="Cubo 5">
            <a:extLst>
              <a:ext uri="{FF2B5EF4-FFF2-40B4-BE49-F238E27FC236}">
                <a16:creationId xmlns:a16="http://schemas.microsoft.com/office/drawing/2014/main" id="{1D2EA2FB-4AAC-9E44-7AF2-447DE15731AB}"/>
              </a:ext>
            </a:extLst>
          </p:cNvPr>
          <p:cNvSpPr/>
          <p:nvPr/>
        </p:nvSpPr>
        <p:spPr>
          <a:xfrm>
            <a:off x="5940152" y="1628800"/>
            <a:ext cx="576064" cy="57606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 dirty="0"/>
          </a:p>
        </p:txBody>
      </p:sp>
      <p:sp>
        <p:nvSpPr>
          <p:cNvPr id="8" name="Cubo 7">
            <a:extLst>
              <a:ext uri="{FF2B5EF4-FFF2-40B4-BE49-F238E27FC236}">
                <a16:creationId xmlns:a16="http://schemas.microsoft.com/office/drawing/2014/main" id="{AF151D23-C496-F73F-3B52-ABB0FF68B1BE}"/>
              </a:ext>
            </a:extLst>
          </p:cNvPr>
          <p:cNvSpPr/>
          <p:nvPr/>
        </p:nvSpPr>
        <p:spPr>
          <a:xfrm>
            <a:off x="7100580" y="2634670"/>
            <a:ext cx="576064" cy="57606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9" name="Cubo 8">
            <a:extLst>
              <a:ext uri="{FF2B5EF4-FFF2-40B4-BE49-F238E27FC236}">
                <a16:creationId xmlns:a16="http://schemas.microsoft.com/office/drawing/2014/main" id="{6A200C5C-61F1-A89D-0226-17FE8877720E}"/>
              </a:ext>
            </a:extLst>
          </p:cNvPr>
          <p:cNvSpPr/>
          <p:nvPr/>
        </p:nvSpPr>
        <p:spPr>
          <a:xfrm>
            <a:off x="6129866" y="4099551"/>
            <a:ext cx="576064" cy="57606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 dirty="0"/>
          </a:p>
        </p:txBody>
      </p:sp>
      <p:sp>
        <p:nvSpPr>
          <p:cNvPr id="10" name="Bocadillo nube: nube 9">
            <a:extLst>
              <a:ext uri="{FF2B5EF4-FFF2-40B4-BE49-F238E27FC236}">
                <a16:creationId xmlns:a16="http://schemas.microsoft.com/office/drawing/2014/main" id="{5F2352CE-6C2D-B617-FF08-F05821FFF61B}"/>
              </a:ext>
            </a:extLst>
          </p:cNvPr>
          <p:cNvSpPr/>
          <p:nvPr/>
        </p:nvSpPr>
        <p:spPr>
          <a:xfrm>
            <a:off x="5625810" y="2793222"/>
            <a:ext cx="1080120" cy="576064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Y" dirty="0"/>
              <a:t>Nube</a:t>
            </a:r>
          </a:p>
        </p:txBody>
      </p:sp>
      <p:pic>
        <p:nvPicPr>
          <p:cNvPr id="3076" name="Picture 4" descr="Foco - Banco de fotos e imágenes de stock - iStock">
            <a:extLst>
              <a:ext uri="{FF2B5EF4-FFF2-40B4-BE49-F238E27FC236}">
                <a16:creationId xmlns:a16="http://schemas.microsoft.com/office/drawing/2014/main" id="{AFC9FD6E-4617-5B33-BA00-702203C3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474" y="4099551"/>
            <a:ext cx="986933" cy="70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s Termómetros Fríos Y Calientes De Dibujos Animados Ilustraciones Svg,  Vectoriales, Clip Art Vectorizado Libre De Derechos. Image 51511580.">
            <a:extLst>
              <a:ext uri="{FF2B5EF4-FFF2-40B4-BE49-F238E27FC236}">
                <a16:creationId xmlns:a16="http://schemas.microsoft.com/office/drawing/2014/main" id="{FFECA083-29BE-D20A-AF51-FB49F00C3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678" y="2230438"/>
            <a:ext cx="982538" cy="9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805DD01-6BC1-185E-8AEA-DA002A5C5477}"/>
              </a:ext>
            </a:extLst>
          </p:cNvPr>
          <p:cNvSpPr txBox="1"/>
          <p:nvPr/>
        </p:nvSpPr>
        <p:spPr>
          <a:xfrm>
            <a:off x="4766888" y="1385746"/>
            <a:ext cx="1773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1400" b="1" dirty="0">
                <a:solidFill>
                  <a:srgbClr val="0070C0"/>
                </a:solidFill>
              </a:rPr>
              <a:t>Dispositivo de borde</a:t>
            </a:r>
          </a:p>
          <a:p>
            <a:r>
              <a:rPr lang="es-PY" sz="1400" b="1" dirty="0">
                <a:solidFill>
                  <a:srgbClr val="0070C0"/>
                </a:solidFill>
              </a:rPr>
              <a:t>(Edge </a:t>
            </a:r>
            <a:r>
              <a:rPr lang="es-PY" sz="1400" b="1" dirty="0" err="1">
                <a:solidFill>
                  <a:srgbClr val="0070C0"/>
                </a:solidFill>
              </a:rPr>
              <a:t>Device</a:t>
            </a:r>
            <a:r>
              <a:rPr lang="es-PY" sz="1400" b="1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14A3FED-3988-E7AF-6F6B-93FA3FFB0FE5}"/>
              </a:ext>
            </a:extLst>
          </p:cNvPr>
          <p:cNvCxnSpPr>
            <a:cxnSpLocks/>
          </p:cNvCxnSpPr>
          <p:nvPr/>
        </p:nvCxnSpPr>
        <p:spPr>
          <a:xfrm flipH="1">
            <a:off x="7654902" y="2916449"/>
            <a:ext cx="42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851A31C-7F98-7ED2-0EA9-38E9FA3AA165}"/>
              </a:ext>
            </a:extLst>
          </p:cNvPr>
          <p:cNvCxnSpPr>
            <a:cxnSpLocks/>
          </p:cNvCxnSpPr>
          <p:nvPr/>
        </p:nvCxnSpPr>
        <p:spPr>
          <a:xfrm flipH="1">
            <a:off x="5706118" y="4457636"/>
            <a:ext cx="42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BFD196F-5E3C-E93B-1FA1-E2213A2A4DD4}"/>
              </a:ext>
            </a:extLst>
          </p:cNvPr>
          <p:cNvSpPr txBox="1"/>
          <p:nvPr/>
        </p:nvSpPr>
        <p:spPr>
          <a:xfrm>
            <a:off x="6980090" y="323090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1400" b="1" dirty="0">
                <a:solidFill>
                  <a:srgbClr val="0070C0"/>
                </a:solidFill>
              </a:rPr>
              <a:t>Sensores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C207E2E-CFCE-8C05-25B9-037023607B87}"/>
              </a:ext>
            </a:extLst>
          </p:cNvPr>
          <p:cNvSpPr txBox="1"/>
          <p:nvPr/>
        </p:nvSpPr>
        <p:spPr>
          <a:xfrm>
            <a:off x="5937017" y="471540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1400" b="1" dirty="0">
                <a:solidFill>
                  <a:srgbClr val="0070C0"/>
                </a:solidFill>
              </a:rPr>
              <a:t>Actuadores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E60EE55-AE9D-06C9-332C-190956005D34}"/>
              </a:ext>
            </a:extLst>
          </p:cNvPr>
          <p:cNvCxnSpPr/>
          <p:nvPr/>
        </p:nvCxnSpPr>
        <p:spPr>
          <a:xfrm>
            <a:off x="6540259" y="2060848"/>
            <a:ext cx="696037" cy="573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74928C4-DD8A-0BA7-BD5E-A8B43E6F0EE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6705030" y="3081254"/>
            <a:ext cx="395550" cy="96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3C43C51-6385-091F-6BE9-46D6346F6C21}"/>
              </a:ext>
            </a:extLst>
          </p:cNvPr>
          <p:cNvCxnSpPr>
            <a:stCxn id="10" idx="1"/>
            <a:endCxn id="9" idx="0"/>
          </p:cNvCxnSpPr>
          <p:nvPr/>
        </p:nvCxnSpPr>
        <p:spPr>
          <a:xfrm>
            <a:off x="6165870" y="3368673"/>
            <a:ext cx="324036" cy="730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05DCB8C6-45AD-C539-B845-FEDBB7E9C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548" y="1659844"/>
            <a:ext cx="632099" cy="632099"/>
          </a:xfrm>
          <a:prstGeom prst="rect">
            <a:avLst/>
          </a:prstGeom>
        </p:spPr>
      </p:pic>
      <p:sp>
        <p:nvSpPr>
          <p:cNvPr id="30" name="Arco 29">
            <a:extLst>
              <a:ext uri="{FF2B5EF4-FFF2-40B4-BE49-F238E27FC236}">
                <a16:creationId xmlns:a16="http://schemas.microsoft.com/office/drawing/2014/main" id="{5943CCAA-C5C4-D17F-6510-39BF5B95F576}"/>
              </a:ext>
            </a:extLst>
          </p:cNvPr>
          <p:cNvSpPr/>
          <p:nvPr/>
        </p:nvSpPr>
        <p:spPr>
          <a:xfrm>
            <a:off x="6063112" y="1723356"/>
            <a:ext cx="1357755" cy="1452842"/>
          </a:xfrm>
          <a:prstGeom prst="arc">
            <a:avLst>
              <a:gd name="adj1" fmla="val 15284668"/>
              <a:gd name="adj2" fmla="val 1084060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pic>
        <p:nvPicPr>
          <p:cNvPr id="3084" name="Picture 12" descr="Data Analytics / Search Logo - Cubio shop portfolio">
            <a:extLst>
              <a:ext uri="{FF2B5EF4-FFF2-40B4-BE49-F238E27FC236}">
                <a16:creationId xmlns:a16="http://schemas.microsoft.com/office/drawing/2014/main" id="{32FE16C8-F6BF-9D33-B99D-50410858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00" y="4206069"/>
            <a:ext cx="1504954" cy="100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A5E0C93B-E1BA-9C71-4B36-EFB18F84B8FA}"/>
              </a:ext>
            </a:extLst>
          </p:cNvPr>
          <p:cNvCxnSpPr>
            <a:endCxn id="3084" idx="0"/>
          </p:cNvCxnSpPr>
          <p:nvPr/>
        </p:nvCxnSpPr>
        <p:spPr>
          <a:xfrm>
            <a:off x="6516216" y="3230903"/>
            <a:ext cx="1471361" cy="975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495AAFA3-2F88-82D8-8A29-F9279BB4A820}"/>
              </a:ext>
            </a:extLst>
          </p:cNvPr>
          <p:cNvSpPr txBox="1">
            <a:spLocks/>
          </p:cNvSpPr>
          <p:nvPr/>
        </p:nvSpPr>
        <p:spPr>
          <a:xfrm>
            <a:off x="685800" y="195677"/>
            <a:ext cx="7772400" cy="836152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Y" dirty="0"/>
              <a:t>¿Qué es el “Internet de las Cosas”?</a:t>
            </a:r>
          </a:p>
        </p:txBody>
      </p:sp>
    </p:spTree>
    <p:extLst>
      <p:ext uri="{BB962C8B-B14F-4D97-AF65-F5344CB8AC3E}">
        <p14:creationId xmlns:p14="http://schemas.microsoft.com/office/powerpoint/2010/main" val="305289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516173A-BDC6-18E6-89E7-90272C82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648"/>
            <a:ext cx="7772400" cy="778098"/>
          </a:xfrm>
        </p:spPr>
        <p:txBody>
          <a:bodyPr anchor="b">
            <a:normAutofit/>
          </a:bodyPr>
          <a:lstStyle/>
          <a:p>
            <a:r>
              <a:rPr lang="es-PY" dirty="0"/>
              <a:t>¿Qué es el “Internet de las Cosas”?</a:t>
            </a:r>
          </a:p>
        </p:txBody>
      </p:sp>
      <p:sp>
        <p:nvSpPr>
          <p:cNvPr id="8" name="AutoShape 6" descr="Un gráfico que muestra los dispositivos IoT activos a lo largo del tiempo, con una tendencia al alza de menos de 5 000 millones en 2015 a más de 30 000 millones en 2025">
            <a:extLst>
              <a:ext uri="{FF2B5EF4-FFF2-40B4-BE49-F238E27FC236}">
                <a16:creationId xmlns:a16="http://schemas.microsoft.com/office/drawing/2014/main" id="{AEFD907B-2F1C-088F-A91C-295113752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Y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7BCFBAF-FDA9-0FCA-D783-11E64B38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12" y="1261693"/>
            <a:ext cx="5336976" cy="31826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Lupa">
                <a:extLst>
                  <a:ext uri="{FF2B5EF4-FFF2-40B4-BE49-F238E27FC236}">
                    <a16:creationId xmlns:a16="http://schemas.microsoft.com/office/drawing/2014/main" id="{BD94C70B-58A6-6326-7896-0587DE8F3A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7546606"/>
                  </p:ext>
                </p:extLst>
              </p:nvPr>
            </p:nvGraphicFramePr>
            <p:xfrm>
              <a:off x="251520" y="4917361"/>
              <a:ext cx="1406439" cy="108012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06439" cy="1080120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372270" ay="357841" az="1505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263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Lupa">
                <a:extLst>
                  <a:ext uri="{FF2B5EF4-FFF2-40B4-BE49-F238E27FC236}">
                    <a16:creationId xmlns:a16="http://schemas.microsoft.com/office/drawing/2014/main" id="{BD94C70B-58A6-6326-7896-0587DE8F3A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520" y="4917361"/>
                <a:ext cx="1406439" cy="10801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51C3659B-4564-013B-AE1A-5063579DC77C}"/>
              </a:ext>
            </a:extLst>
          </p:cNvPr>
          <p:cNvSpPr txBox="1"/>
          <p:nvPr/>
        </p:nvSpPr>
        <p:spPr>
          <a:xfrm>
            <a:off x="1907704" y="4941168"/>
            <a:ext cx="647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¿Cuánto de los datos generados por los dispositivos </a:t>
            </a:r>
            <a:r>
              <a:rPr lang="es-PY" dirty="0" err="1"/>
              <a:t>IoT</a:t>
            </a:r>
            <a:r>
              <a:rPr lang="es-PY" dirty="0"/>
              <a:t> realmente se usa y cuanto se desperdicia?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PY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¿Por qué se ignoran tanto datos?</a:t>
            </a:r>
          </a:p>
        </p:txBody>
      </p:sp>
    </p:spTree>
    <p:extLst>
      <p:ext uri="{BB962C8B-B14F-4D97-AF65-F5344CB8AC3E}">
        <p14:creationId xmlns:p14="http://schemas.microsoft.com/office/powerpoint/2010/main" val="79353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516173A-BDC6-18E6-89E7-90272C82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648"/>
            <a:ext cx="7772400" cy="778098"/>
          </a:xfrm>
        </p:spPr>
        <p:txBody>
          <a:bodyPr anchor="b">
            <a:normAutofit/>
          </a:bodyPr>
          <a:lstStyle/>
          <a:p>
            <a:r>
              <a:rPr lang="es-PY" dirty="0"/>
              <a:t>¿Qué es el “Internet de las Cosas”?</a:t>
            </a:r>
          </a:p>
        </p:txBody>
      </p:sp>
      <p:sp>
        <p:nvSpPr>
          <p:cNvPr id="8" name="AutoShape 6" descr="Un gráfico que muestra los dispositivos IoT activos a lo largo del tiempo, con una tendencia al alza de menos de 5 000 millones en 2015 a más de 30 000 millones en 2025">
            <a:extLst>
              <a:ext uri="{FF2B5EF4-FFF2-40B4-BE49-F238E27FC236}">
                <a16:creationId xmlns:a16="http://schemas.microsoft.com/office/drawing/2014/main" id="{AEFD907B-2F1C-088F-A91C-295113752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Y"/>
          </a:p>
        </p:txBody>
      </p:sp>
      <p:pic>
        <p:nvPicPr>
          <p:cNvPr id="1038" name="Picture 14" descr="7 Technologies Underpin the Hype Cycle for the Internet of Things, 2016">
            <a:extLst>
              <a:ext uri="{FF2B5EF4-FFF2-40B4-BE49-F238E27FC236}">
                <a16:creationId xmlns:a16="http://schemas.microsoft.com/office/drawing/2014/main" id="{969BB1AF-D8FB-1ADA-ED98-F06E21B50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776"/>
          <a:stretch/>
        </p:blipFill>
        <p:spPr bwMode="auto">
          <a:xfrm>
            <a:off x="313935" y="1186302"/>
            <a:ext cx="6280829" cy="47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E82DCC9-4E4C-13B7-F496-54E80482A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716" y="1155673"/>
            <a:ext cx="2086985" cy="13748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4F1BCAC-E405-D08F-CAAB-96D0F88D6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515" y="4636520"/>
            <a:ext cx="2099343" cy="126747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39E71E3-D162-DA86-D711-6457BF4F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638" y="2982855"/>
            <a:ext cx="2019063" cy="144867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A69AFAC-B574-D1B7-330B-4A3BA69600AD}"/>
              </a:ext>
            </a:extLst>
          </p:cNvPr>
          <p:cNvSpPr txBox="1"/>
          <p:nvPr/>
        </p:nvSpPr>
        <p:spPr>
          <a:xfrm>
            <a:off x="2051720" y="6108985"/>
            <a:ext cx="5850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>
                <a:hlinkClick r:id="rId7"/>
              </a:rPr>
              <a:t>IoT</a:t>
            </a:r>
            <a:r>
              <a:rPr lang="es-MX" dirty="0">
                <a:hlinkClick r:id="rId7"/>
              </a:rPr>
              <a:t> y EMM: una visión de la convergencia y los desafíos futuros</a:t>
            </a:r>
            <a:endParaRPr lang="es-PY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D110203-9923-5C0F-0C4D-88B7120DD324}"/>
              </a:ext>
            </a:extLst>
          </p:cNvPr>
          <p:cNvSpPr txBox="1"/>
          <p:nvPr/>
        </p:nvSpPr>
        <p:spPr>
          <a:xfrm>
            <a:off x="2057241" y="6398725"/>
            <a:ext cx="6807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8"/>
              </a:rPr>
              <a:t>Las tecnologías que sustentan el ciclo de </a:t>
            </a:r>
            <a:r>
              <a:rPr lang="es-MX" dirty="0" err="1">
                <a:hlinkClick r:id="rId8"/>
              </a:rPr>
              <a:t>hype</a:t>
            </a:r>
            <a:r>
              <a:rPr lang="es-MX" dirty="0">
                <a:hlinkClick r:id="rId8"/>
              </a:rPr>
              <a:t> para el </a:t>
            </a:r>
            <a:r>
              <a:rPr lang="es-MX" dirty="0" err="1">
                <a:hlinkClick r:id="rId8"/>
              </a:rPr>
              <a:t>IoT</a:t>
            </a:r>
            <a:r>
              <a:rPr lang="es-MX" dirty="0">
                <a:hlinkClick r:id="rId8"/>
              </a:rPr>
              <a:t>, 2016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67243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286BE-05B8-81B4-ECA7-91DBA0E3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24" y="351641"/>
            <a:ext cx="7772400" cy="745632"/>
          </a:xfrm>
        </p:spPr>
        <p:txBody>
          <a:bodyPr>
            <a:normAutofit fontScale="90000"/>
          </a:bodyPr>
          <a:lstStyle/>
          <a:p>
            <a:r>
              <a:rPr lang="es-PY" dirty="0"/>
              <a:t>Dispositivos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E01108-2C86-4177-830D-F8311A4308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3528" y="1476585"/>
            <a:ext cx="1156266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s-PY" dirty="0" err="1">
                <a:solidFill>
                  <a:srgbClr val="FF0000"/>
                </a:solidFill>
              </a:rPr>
              <a:t>C</a:t>
            </a:r>
            <a:r>
              <a:rPr lang="es-PY" dirty="0">
                <a:solidFill>
                  <a:srgbClr val="FF0000"/>
                </a:solidFill>
              </a:rPr>
              <a:t>/</a:t>
            </a:r>
            <a:r>
              <a:rPr lang="es-PY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s-PY" dirty="0" err="1">
                <a:solidFill>
                  <a:srgbClr val="FF0000"/>
                </a:solidFill>
              </a:rPr>
              <a:t>P</a:t>
            </a:r>
            <a:endParaRPr lang="es-PY" dirty="0">
              <a:solidFill>
                <a:srgbClr val="FF0000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0DF06A-CACB-3337-F37A-012F4E030F4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937760" y="1348142"/>
            <a:ext cx="3749040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>
                <a:solidFill>
                  <a:srgbClr val="FF0000"/>
                </a:solidFill>
              </a:rPr>
              <a:t>SBC – Single </a:t>
            </a:r>
            <a:r>
              <a:rPr lang="es-PY" dirty="0" err="1">
                <a:solidFill>
                  <a:srgbClr val="FF0000"/>
                </a:solidFill>
              </a:rPr>
              <a:t>Board</a:t>
            </a:r>
            <a:r>
              <a:rPr lang="es-PY" dirty="0">
                <a:solidFill>
                  <a:srgbClr val="FF0000"/>
                </a:solidFill>
              </a:rPr>
              <a:t> </a:t>
            </a:r>
            <a:r>
              <a:rPr lang="es-PY" dirty="0" err="1">
                <a:solidFill>
                  <a:srgbClr val="FF0000"/>
                </a:solidFill>
              </a:rPr>
              <a:t>Controllers</a:t>
            </a:r>
            <a:endParaRPr lang="es-PY" dirty="0">
              <a:solidFill>
                <a:srgbClr val="FF0000"/>
              </a:solidFill>
            </a:endParaRPr>
          </a:p>
        </p:txBody>
      </p:sp>
      <p:pic>
        <p:nvPicPr>
          <p:cNvPr id="2050" name="Picture 2" descr="AT89C2051 Microcontroller - ComponentsTree.com">
            <a:extLst>
              <a:ext uri="{FF2B5EF4-FFF2-40B4-BE49-F238E27FC236}">
                <a16:creationId xmlns:a16="http://schemas.microsoft.com/office/drawing/2014/main" id="{398EC04A-F54C-4FFF-744B-C20C1B7B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23609"/>
            <a:ext cx="1156266" cy="11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5DA8EC6-233B-ED06-6D0F-87FF3191F196}"/>
              </a:ext>
            </a:extLst>
          </p:cNvPr>
          <p:cNvSpPr txBox="1"/>
          <p:nvPr/>
        </p:nvSpPr>
        <p:spPr>
          <a:xfrm>
            <a:off x="234101" y="3010098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AT89C2051-24PU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7BFBE2-482F-DF9C-DB66-5A4C3528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672510"/>
            <a:ext cx="1710612" cy="1143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4AB8C36-C00F-946D-5F59-E0E7AB8CDEFC}"/>
              </a:ext>
            </a:extLst>
          </p:cNvPr>
          <p:cNvSpPr txBox="1"/>
          <p:nvPr/>
        </p:nvSpPr>
        <p:spPr>
          <a:xfrm>
            <a:off x="2234564" y="3010098"/>
            <a:ext cx="3070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Dragon12-P EV (68HC12)</a:t>
            </a:r>
            <a:endParaRPr lang="es-PY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00A0F7-20C4-5A6E-5192-8C32C8F1D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0" y="1665682"/>
            <a:ext cx="1989058" cy="116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B9C82C3-D2BB-D9BF-F4CB-6EC510A99875}"/>
              </a:ext>
            </a:extLst>
          </p:cNvPr>
          <p:cNvSpPr txBox="1"/>
          <p:nvPr/>
        </p:nvSpPr>
        <p:spPr>
          <a:xfrm>
            <a:off x="5050092" y="2957805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RASBERRY PI 4</a:t>
            </a:r>
          </a:p>
        </p:txBody>
      </p:sp>
      <p:pic>
        <p:nvPicPr>
          <p:cNvPr id="2058" name="Picture 10" descr="BeagleBone® Black - BeagleBoard">
            <a:extLst>
              <a:ext uri="{FF2B5EF4-FFF2-40B4-BE49-F238E27FC236}">
                <a16:creationId xmlns:a16="http://schemas.microsoft.com/office/drawing/2014/main" id="{1732D43A-7C4A-BF9E-B501-8AF2DB9F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163" y="1560844"/>
            <a:ext cx="1396961" cy="139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6FBDEF0-5780-BB21-34D6-C9F35C521373}"/>
              </a:ext>
            </a:extLst>
          </p:cNvPr>
          <p:cNvSpPr txBox="1"/>
          <p:nvPr/>
        </p:nvSpPr>
        <p:spPr>
          <a:xfrm>
            <a:off x="7191799" y="2916345"/>
            <a:ext cx="15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BEAGLEBLONE</a:t>
            </a:r>
          </a:p>
        </p:txBody>
      </p:sp>
      <p:pic>
        <p:nvPicPr>
          <p:cNvPr id="2060" name="Picture 12" descr="Arduino Uno R3 Development Board - Control Voltage">
            <a:extLst>
              <a:ext uri="{FF2B5EF4-FFF2-40B4-BE49-F238E27FC236}">
                <a16:creationId xmlns:a16="http://schemas.microsoft.com/office/drawing/2014/main" id="{EAFB7E39-2196-F2FF-D392-6712A6892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58" y="3569598"/>
            <a:ext cx="1535079" cy="10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5681D3A-F199-3CFF-C8E3-4D7E0D7FD65F}"/>
              </a:ext>
            </a:extLst>
          </p:cNvPr>
          <p:cNvSpPr txBox="1"/>
          <p:nvPr/>
        </p:nvSpPr>
        <p:spPr>
          <a:xfrm>
            <a:off x="246778" y="467233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ARDUINO UNO</a:t>
            </a:r>
          </a:p>
        </p:txBody>
      </p:sp>
      <p:pic>
        <p:nvPicPr>
          <p:cNvPr id="2062" name="Picture 14" descr="Rabbit&lt;span&gt;®&lt;/span&gt; MiniCore&lt;span&gt;®&lt;/span&gt; RCM6700 Series">
            <a:extLst>
              <a:ext uri="{FF2B5EF4-FFF2-40B4-BE49-F238E27FC236}">
                <a16:creationId xmlns:a16="http://schemas.microsoft.com/office/drawing/2014/main" id="{4025609B-7C1F-7F21-C3E9-3214F72A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06" y="3604192"/>
            <a:ext cx="1428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FB8488E-7EF6-2640-E242-16F6DC0E46E9}"/>
              </a:ext>
            </a:extLst>
          </p:cNvPr>
          <p:cNvSpPr txBox="1"/>
          <p:nvPr/>
        </p:nvSpPr>
        <p:spPr>
          <a:xfrm>
            <a:off x="2261065" y="4652027"/>
            <a:ext cx="252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 err="1"/>
              <a:t>Rabbit</a:t>
            </a:r>
            <a:r>
              <a:rPr lang="es-PY" dirty="0"/>
              <a:t> </a:t>
            </a:r>
            <a:r>
              <a:rPr lang="es-PY" dirty="0" err="1"/>
              <a:t>MiniCore</a:t>
            </a:r>
            <a:r>
              <a:rPr lang="es-PY" dirty="0"/>
              <a:t> RCM6700</a:t>
            </a:r>
          </a:p>
        </p:txBody>
      </p:sp>
      <p:pic>
        <p:nvPicPr>
          <p:cNvPr id="2064" name="Picture 16" descr="Rabbit&lt;span&gt;®&lt;/span&gt; SBC BL4S200 Series">
            <a:extLst>
              <a:ext uri="{FF2B5EF4-FFF2-40B4-BE49-F238E27FC236}">
                <a16:creationId xmlns:a16="http://schemas.microsoft.com/office/drawing/2014/main" id="{9EC7CD64-7B2F-3145-E694-1E8F0F43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04" y="3451622"/>
            <a:ext cx="14287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747C3EC-A14C-F551-3AAF-34CD1B9CF34B}"/>
              </a:ext>
            </a:extLst>
          </p:cNvPr>
          <p:cNvSpPr txBox="1"/>
          <p:nvPr/>
        </p:nvSpPr>
        <p:spPr>
          <a:xfrm>
            <a:off x="5122058" y="4627097"/>
            <a:ext cx="1971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 err="1"/>
              <a:t>Rabbit</a:t>
            </a:r>
            <a:r>
              <a:rPr lang="es-PY" dirty="0"/>
              <a:t> SBC BL4S200</a:t>
            </a:r>
          </a:p>
        </p:txBody>
      </p:sp>
      <p:pic>
        <p:nvPicPr>
          <p:cNvPr id="2066" name="Picture 18" descr="Rabbit&lt;span&gt;®&lt;/span&gt; OP7200 eDisplay">
            <a:extLst>
              <a:ext uri="{FF2B5EF4-FFF2-40B4-BE49-F238E27FC236}">
                <a16:creationId xmlns:a16="http://schemas.microsoft.com/office/drawing/2014/main" id="{23D7D300-3140-72CE-0D13-6E3E9B49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801" y="3451622"/>
            <a:ext cx="14287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3A27AF3-29D4-F94D-8ABA-03FF4C724971}"/>
              </a:ext>
            </a:extLst>
          </p:cNvPr>
          <p:cNvSpPr txBox="1"/>
          <p:nvPr/>
        </p:nvSpPr>
        <p:spPr>
          <a:xfrm>
            <a:off x="6943587" y="4599718"/>
            <a:ext cx="2200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RabbitOP7200 </a:t>
            </a:r>
            <a:r>
              <a:rPr lang="es-PY" dirty="0" err="1"/>
              <a:t>eDisplay</a:t>
            </a:r>
            <a:endParaRPr lang="es-PY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687F41F-6CE2-2EDF-A6C6-A0AC57C4A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0457" y="4996469"/>
            <a:ext cx="1981804" cy="130232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2264573-0402-E9E1-0A91-3CAFB509D758}"/>
              </a:ext>
            </a:extLst>
          </p:cNvPr>
          <p:cNvSpPr txBox="1"/>
          <p:nvPr/>
        </p:nvSpPr>
        <p:spPr>
          <a:xfrm>
            <a:off x="7101860" y="6326216"/>
            <a:ext cx="1971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Smart </a:t>
            </a:r>
            <a:r>
              <a:rPr lang="es-PY" dirty="0" err="1"/>
              <a:t>Star</a:t>
            </a:r>
            <a:r>
              <a:rPr lang="es-PY" dirty="0"/>
              <a:t> (SR9000)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06C64EC-21DD-DD63-7D16-8AE6D09964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188" y="5086905"/>
            <a:ext cx="1507649" cy="136024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5219F628-5C93-A0CD-1792-E8D8B762FF3F}"/>
              </a:ext>
            </a:extLst>
          </p:cNvPr>
          <p:cNvSpPr txBox="1"/>
          <p:nvPr/>
        </p:nvSpPr>
        <p:spPr>
          <a:xfrm>
            <a:off x="502559" y="6398696"/>
            <a:ext cx="134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ATSAMD51 </a:t>
            </a:r>
          </a:p>
        </p:txBody>
      </p:sp>
      <p:pic>
        <p:nvPicPr>
          <p:cNvPr id="2068" name="Picture 20" descr="Waspmote">
            <a:extLst>
              <a:ext uri="{FF2B5EF4-FFF2-40B4-BE49-F238E27FC236}">
                <a16:creationId xmlns:a16="http://schemas.microsoft.com/office/drawing/2014/main" id="{A2B86DCE-5DE6-BBED-3BDB-4BA46B6F5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06" y="5196207"/>
            <a:ext cx="1253889" cy="12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A1819A8B-C6EE-BC37-5D42-D4FF5048204F}"/>
              </a:ext>
            </a:extLst>
          </p:cNvPr>
          <p:cNvSpPr txBox="1"/>
          <p:nvPr/>
        </p:nvSpPr>
        <p:spPr>
          <a:xfrm>
            <a:off x="2603844" y="6393972"/>
            <a:ext cx="134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WASPMOTE </a:t>
            </a:r>
          </a:p>
        </p:txBody>
      </p:sp>
      <p:pic>
        <p:nvPicPr>
          <p:cNvPr id="2072" name="Picture 24" descr="Meshlium Scanner">
            <a:extLst>
              <a:ext uri="{FF2B5EF4-FFF2-40B4-BE49-F238E27FC236}">
                <a16:creationId xmlns:a16="http://schemas.microsoft.com/office/drawing/2014/main" id="{50D3C6C5-E07A-8C76-A5EA-0714BED6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75" y="5041667"/>
            <a:ext cx="1507650" cy="150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04F2E32F-148A-3116-9CCF-6ADDD7C66AFF}"/>
              </a:ext>
            </a:extLst>
          </p:cNvPr>
          <p:cNvSpPr txBox="1"/>
          <p:nvPr/>
        </p:nvSpPr>
        <p:spPr>
          <a:xfrm>
            <a:off x="5122058" y="6450759"/>
            <a:ext cx="134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MESHLIUM </a:t>
            </a:r>
          </a:p>
        </p:txBody>
      </p:sp>
    </p:spTree>
    <p:extLst>
      <p:ext uri="{BB962C8B-B14F-4D97-AF65-F5344CB8AC3E}">
        <p14:creationId xmlns:p14="http://schemas.microsoft.com/office/powerpoint/2010/main" val="334331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4934</TotalTime>
  <Words>959</Words>
  <Application>Microsoft Office PowerPoint</Application>
  <PresentationFormat>Presentación en pantalla (4:3)</PresentationFormat>
  <Paragraphs>174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Calibri</vt:lpstr>
      <vt:lpstr>Franklin Gothic Book</vt:lpstr>
      <vt:lpstr>Perpetua</vt:lpstr>
      <vt:lpstr>Symbol</vt:lpstr>
      <vt:lpstr>Wingdings</vt:lpstr>
      <vt:lpstr>Wingdings 2</vt:lpstr>
      <vt:lpstr>Equidad</vt:lpstr>
      <vt:lpstr>Introducción a IoT</vt:lpstr>
      <vt:lpstr>IoT4B</vt:lpstr>
      <vt:lpstr>IoT4B</vt:lpstr>
      <vt:lpstr>Introducción a IoT</vt:lpstr>
      <vt:lpstr>¿Qué es el “Internet de las Cosas”?</vt:lpstr>
      <vt:lpstr>Presentación de PowerPoint</vt:lpstr>
      <vt:lpstr>¿Qué es el “Internet de las Cosas”?</vt:lpstr>
      <vt:lpstr>¿Qué es el “Internet de las Cosas”?</vt:lpstr>
      <vt:lpstr>Dispositivos IoT</vt:lpstr>
      <vt:lpstr>Dispositivos IoT</vt:lpstr>
      <vt:lpstr>Guía de trabajo –  Configurar su dispositivo IoT</vt:lpstr>
      <vt:lpstr>Guía de trabajo –  Configurar su dispositivo IoT</vt:lpstr>
      <vt:lpstr>Aplicaciones de IoT</vt:lpstr>
      <vt:lpstr>Tarea 01</vt:lpstr>
      <vt:lpstr>Tarea 02</vt:lpstr>
      <vt:lpstr>Créditos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/>
  <dc:creator>Ariel Guerrero</dc:creator>
  <cp:keywords/>
  <dc:description/>
  <cp:lastModifiedBy>Gregorio Ariel Guerrero Moral</cp:lastModifiedBy>
  <cp:revision>110</cp:revision>
  <cp:lastPrinted>2023-05-11T21:07:57Z</cp:lastPrinted>
  <dcterms:created xsi:type="dcterms:W3CDTF">2015-03-02T13:24:06Z</dcterms:created>
  <dcterms:modified xsi:type="dcterms:W3CDTF">2023-05-11T21:08:03Z</dcterms:modified>
  <cp:category/>
</cp:coreProperties>
</file>